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08" r:id="rId8"/>
    <p:sldId id="262" r:id="rId9"/>
    <p:sldId id="269" r:id="rId10"/>
    <p:sldId id="263" r:id="rId11"/>
    <p:sldId id="264" r:id="rId12"/>
    <p:sldId id="265" r:id="rId13"/>
    <p:sldId id="273" r:id="rId14"/>
    <p:sldId id="266" r:id="rId15"/>
    <p:sldId id="267" r:id="rId16"/>
    <p:sldId id="275" r:id="rId17"/>
    <p:sldId id="276" r:id="rId18"/>
    <p:sldId id="277" r:id="rId19"/>
    <p:sldId id="278" r:id="rId20"/>
    <p:sldId id="279" r:id="rId21"/>
    <p:sldId id="280" r:id="rId22"/>
    <p:sldId id="312" r:id="rId23"/>
    <p:sldId id="281" r:id="rId24"/>
    <p:sldId id="282" r:id="rId25"/>
    <p:sldId id="283" r:id="rId26"/>
    <p:sldId id="284" r:id="rId27"/>
    <p:sldId id="285" r:id="rId28"/>
    <p:sldId id="314" r:id="rId29"/>
    <p:sldId id="315" r:id="rId30"/>
    <p:sldId id="292" r:id="rId31"/>
    <p:sldId id="287" r:id="rId32"/>
    <p:sldId id="306" r:id="rId33"/>
    <p:sldId id="288" r:id="rId34"/>
    <p:sldId id="290" r:id="rId35"/>
    <p:sldId id="309" r:id="rId36"/>
    <p:sldId id="291" r:id="rId37"/>
    <p:sldId id="270" r:id="rId38"/>
    <p:sldId id="294" r:id="rId39"/>
    <p:sldId id="295" r:id="rId40"/>
    <p:sldId id="296" r:id="rId41"/>
    <p:sldId id="297" r:id="rId42"/>
    <p:sldId id="301" r:id="rId43"/>
    <p:sldId id="310" r:id="rId44"/>
    <p:sldId id="311" r:id="rId45"/>
    <p:sldId id="318" r:id="rId46"/>
    <p:sldId id="313" r:id="rId47"/>
    <p:sldId id="316" r:id="rId48"/>
    <p:sldId id="317" r:id="rId49"/>
    <p:sldId id="271" r:id="rId50"/>
    <p:sldId id="303" r:id="rId51"/>
    <p:sldId id="27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377"/>
    <p:restoredTop sz="95603"/>
  </p:normalViewPr>
  <p:slideViewPr>
    <p:cSldViewPr snapToGrid="0">
      <p:cViewPr varScale="1">
        <p:scale>
          <a:sx n="111" d="100"/>
          <a:sy n="111" d="100"/>
        </p:scale>
        <p:origin x="224" y="5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4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FF2C40-CE3B-4066-8F59-BA76E491E4B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033EEA6-8F62-4896-8731-104CB094B405}">
      <dgm:prSet/>
      <dgm:spPr/>
      <dgm:t>
        <a:bodyPr/>
        <a:lstStyle/>
        <a:p>
          <a:r>
            <a:rPr lang="en-IN"/>
            <a:t>Team Roles &amp; Responsibilities</a:t>
          </a:r>
          <a:endParaRPr lang="en-US"/>
        </a:p>
      </dgm:t>
    </dgm:pt>
    <dgm:pt modelId="{53FC6F04-A417-40DB-B405-DEA27904BD22}" type="parTrans" cxnId="{D5C93D51-D934-463F-8C90-1F5D7D2DD1A0}">
      <dgm:prSet/>
      <dgm:spPr/>
      <dgm:t>
        <a:bodyPr/>
        <a:lstStyle/>
        <a:p>
          <a:endParaRPr lang="en-US"/>
        </a:p>
      </dgm:t>
    </dgm:pt>
    <dgm:pt modelId="{F044D430-3E08-4AC6-8033-82F97D134BCD}" type="sibTrans" cxnId="{D5C93D51-D934-463F-8C90-1F5D7D2DD1A0}">
      <dgm:prSet/>
      <dgm:spPr/>
      <dgm:t>
        <a:bodyPr/>
        <a:lstStyle/>
        <a:p>
          <a:endParaRPr lang="en-US"/>
        </a:p>
      </dgm:t>
    </dgm:pt>
    <dgm:pt modelId="{11BC28D6-B391-4A30-B4E9-D9C993946F09}">
      <dgm:prSet/>
      <dgm:spPr/>
      <dgm:t>
        <a:bodyPr/>
        <a:lstStyle/>
        <a:p>
          <a:r>
            <a:rPr lang="en-IN"/>
            <a:t>Improvements from Professor Feedback</a:t>
          </a:r>
          <a:endParaRPr lang="en-US"/>
        </a:p>
      </dgm:t>
    </dgm:pt>
    <dgm:pt modelId="{C887A6EB-9D52-414D-B7B6-33A0A1EEE7AF}" type="parTrans" cxnId="{C978F46E-17BF-43CA-A352-12B94B682528}">
      <dgm:prSet/>
      <dgm:spPr/>
      <dgm:t>
        <a:bodyPr/>
        <a:lstStyle/>
        <a:p>
          <a:endParaRPr lang="en-US"/>
        </a:p>
      </dgm:t>
    </dgm:pt>
    <dgm:pt modelId="{380EE00D-C726-44C7-B9CF-DE7CC27FD842}" type="sibTrans" cxnId="{C978F46E-17BF-43CA-A352-12B94B682528}">
      <dgm:prSet/>
      <dgm:spPr/>
      <dgm:t>
        <a:bodyPr/>
        <a:lstStyle/>
        <a:p>
          <a:endParaRPr lang="en-US"/>
        </a:p>
      </dgm:t>
    </dgm:pt>
    <dgm:pt modelId="{B11F786B-75CF-455F-B4CA-162ED719D8C3}">
      <dgm:prSet/>
      <dgm:spPr/>
      <dgm:t>
        <a:bodyPr/>
        <a:lstStyle/>
        <a:p>
          <a:r>
            <a:rPr lang="en-IN"/>
            <a:t>Project Description</a:t>
          </a:r>
          <a:endParaRPr lang="en-US"/>
        </a:p>
      </dgm:t>
    </dgm:pt>
    <dgm:pt modelId="{1789A293-30A6-4E81-AB1D-50CC0D4E0ADB}" type="parTrans" cxnId="{BB3022B6-1332-42EA-923E-DDF322679DA7}">
      <dgm:prSet/>
      <dgm:spPr/>
      <dgm:t>
        <a:bodyPr/>
        <a:lstStyle/>
        <a:p>
          <a:endParaRPr lang="en-US"/>
        </a:p>
      </dgm:t>
    </dgm:pt>
    <dgm:pt modelId="{2A58DCF7-D3C8-492F-AEFA-49A99FAD6C7E}" type="sibTrans" cxnId="{BB3022B6-1332-42EA-923E-DDF322679DA7}">
      <dgm:prSet/>
      <dgm:spPr/>
      <dgm:t>
        <a:bodyPr/>
        <a:lstStyle/>
        <a:p>
          <a:endParaRPr lang="en-US"/>
        </a:p>
      </dgm:t>
    </dgm:pt>
    <dgm:pt modelId="{2B512554-69BE-42A0-876B-D9E832C9F950}">
      <dgm:prSet/>
      <dgm:spPr/>
      <dgm:t>
        <a:bodyPr/>
        <a:lstStyle/>
        <a:p>
          <a:r>
            <a:rPr lang="en-IN"/>
            <a:t>Team Working Agreement</a:t>
          </a:r>
          <a:endParaRPr lang="en-US"/>
        </a:p>
      </dgm:t>
    </dgm:pt>
    <dgm:pt modelId="{06BE204B-3182-486D-B9D1-48F46CB6F213}" type="parTrans" cxnId="{8B150B8E-4AF2-4455-8F52-4A45D52A1181}">
      <dgm:prSet/>
      <dgm:spPr/>
      <dgm:t>
        <a:bodyPr/>
        <a:lstStyle/>
        <a:p>
          <a:endParaRPr lang="en-US"/>
        </a:p>
      </dgm:t>
    </dgm:pt>
    <dgm:pt modelId="{F1687758-ACB1-4077-9416-756BC4478FBD}" type="sibTrans" cxnId="{8B150B8E-4AF2-4455-8F52-4A45D52A1181}">
      <dgm:prSet/>
      <dgm:spPr/>
      <dgm:t>
        <a:bodyPr/>
        <a:lstStyle/>
        <a:p>
          <a:endParaRPr lang="en-US"/>
        </a:p>
      </dgm:t>
    </dgm:pt>
    <dgm:pt modelId="{FC5170A8-AA7D-4C39-88AD-FC45B8C9D7C0}">
      <dgm:prSet/>
      <dgm:spPr/>
      <dgm:t>
        <a:bodyPr/>
        <a:lstStyle/>
        <a:p>
          <a:r>
            <a:rPr lang="en-IN"/>
            <a:t>Personas</a:t>
          </a:r>
          <a:endParaRPr lang="en-US"/>
        </a:p>
      </dgm:t>
    </dgm:pt>
    <dgm:pt modelId="{D83ACDF4-154C-4FCA-8E37-CB8F7136ADDD}" type="parTrans" cxnId="{221B5A02-7B55-47B2-90B1-FD8A3E1E6A84}">
      <dgm:prSet/>
      <dgm:spPr/>
      <dgm:t>
        <a:bodyPr/>
        <a:lstStyle/>
        <a:p>
          <a:endParaRPr lang="en-US"/>
        </a:p>
      </dgm:t>
    </dgm:pt>
    <dgm:pt modelId="{B95E7123-7E6A-43A2-BD65-62A3D51AB4BA}" type="sibTrans" cxnId="{221B5A02-7B55-47B2-90B1-FD8A3E1E6A84}">
      <dgm:prSet/>
      <dgm:spPr/>
      <dgm:t>
        <a:bodyPr/>
        <a:lstStyle/>
        <a:p>
          <a:endParaRPr lang="en-US"/>
        </a:p>
      </dgm:t>
    </dgm:pt>
    <dgm:pt modelId="{1FCDE390-41DC-44EE-A174-AE99CCCA278F}">
      <dgm:prSet/>
      <dgm:spPr/>
      <dgm:t>
        <a:bodyPr/>
        <a:lstStyle/>
        <a:p>
          <a:r>
            <a:rPr lang="en-IN"/>
            <a:t>MVP</a:t>
          </a:r>
          <a:endParaRPr lang="en-US"/>
        </a:p>
      </dgm:t>
    </dgm:pt>
    <dgm:pt modelId="{DA166E80-1471-4A42-86C4-31CA0C97D5FC}" type="parTrans" cxnId="{1511266F-D344-42AC-9C13-68C308FAA1D6}">
      <dgm:prSet/>
      <dgm:spPr/>
      <dgm:t>
        <a:bodyPr/>
        <a:lstStyle/>
        <a:p>
          <a:endParaRPr lang="en-US"/>
        </a:p>
      </dgm:t>
    </dgm:pt>
    <dgm:pt modelId="{893B1EC9-519B-4355-8599-C4F087241ACB}" type="sibTrans" cxnId="{1511266F-D344-42AC-9C13-68C308FAA1D6}">
      <dgm:prSet/>
      <dgm:spPr/>
      <dgm:t>
        <a:bodyPr/>
        <a:lstStyle/>
        <a:p>
          <a:endParaRPr lang="en-US"/>
        </a:p>
      </dgm:t>
    </dgm:pt>
    <dgm:pt modelId="{CED89C66-10E8-4AE8-B33A-DD9D76BC9F4C}">
      <dgm:prSet/>
      <dgm:spPr/>
      <dgm:t>
        <a:bodyPr/>
        <a:lstStyle/>
        <a:p>
          <a:r>
            <a:rPr lang="en-IN"/>
            <a:t>Technologies and Algorithms</a:t>
          </a:r>
          <a:endParaRPr lang="en-US"/>
        </a:p>
      </dgm:t>
    </dgm:pt>
    <dgm:pt modelId="{1207E424-1058-421B-B90F-55B7AF7FB626}" type="parTrans" cxnId="{D574A0CC-4802-4DCF-9906-C05D4E958635}">
      <dgm:prSet/>
      <dgm:spPr/>
      <dgm:t>
        <a:bodyPr/>
        <a:lstStyle/>
        <a:p>
          <a:endParaRPr lang="en-US"/>
        </a:p>
      </dgm:t>
    </dgm:pt>
    <dgm:pt modelId="{82E40F5E-111F-448F-AD02-A9B0E8F2E940}" type="sibTrans" cxnId="{D574A0CC-4802-4DCF-9906-C05D4E958635}">
      <dgm:prSet/>
      <dgm:spPr/>
      <dgm:t>
        <a:bodyPr/>
        <a:lstStyle/>
        <a:p>
          <a:endParaRPr lang="en-US"/>
        </a:p>
      </dgm:t>
    </dgm:pt>
    <dgm:pt modelId="{3159213A-F86E-4A22-B213-114C571FA200}">
      <dgm:prSet/>
      <dgm:spPr/>
      <dgm:t>
        <a:bodyPr/>
        <a:lstStyle/>
        <a:p>
          <a:r>
            <a:rPr lang="en-IN" dirty="0"/>
            <a:t>Diagrams</a:t>
          </a:r>
          <a:endParaRPr lang="en-US" dirty="0"/>
        </a:p>
      </dgm:t>
    </dgm:pt>
    <dgm:pt modelId="{B932D9A6-F4F0-4940-A454-9B5CB16E3E18}" type="parTrans" cxnId="{5CBC968A-ACBC-4EDD-9D34-D7620F5E9CF9}">
      <dgm:prSet/>
      <dgm:spPr/>
      <dgm:t>
        <a:bodyPr/>
        <a:lstStyle/>
        <a:p>
          <a:endParaRPr lang="en-US"/>
        </a:p>
      </dgm:t>
    </dgm:pt>
    <dgm:pt modelId="{11F827D1-8D32-4F09-AC99-276976B3872B}" type="sibTrans" cxnId="{5CBC968A-ACBC-4EDD-9D34-D7620F5E9CF9}">
      <dgm:prSet/>
      <dgm:spPr/>
      <dgm:t>
        <a:bodyPr/>
        <a:lstStyle/>
        <a:p>
          <a:endParaRPr lang="en-US"/>
        </a:p>
      </dgm:t>
    </dgm:pt>
    <dgm:pt modelId="{CA32E30D-FD93-412B-A4DF-B9408BE1EE41}">
      <dgm:prSet/>
      <dgm:spPr/>
      <dgm:t>
        <a:bodyPr/>
        <a:lstStyle/>
        <a:p>
          <a:r>
            <a:rPr lang="en-IN"/>
            <a:t>Product Backlog</a:t>
          </a:r>
          <a:endParaRPr lang="en-US"/>
        </a:p>
      </dgm:t>
    </dgm:pt>
    <dgm:pt modelId="{15FC5E31-94C3-4597-B4DA-E9D04A34FA28}" type="parTrans" cxnId="{6817FBF5-910E-490D-A8B8-7B053371F4B8}">
      <dgm:prSet/>
      <dgm:spPr/>
      <dgm:t>
        <a:bodyPr/>
        <a:lstStyle/>
        <a:p>
          <a:endParaRPr lang="en-US"/>
        </a:p>
      </dgm:t>
    </dgm:pt>
    <dgm:pt modelId="{833F9509-CA62-4264-A978-5F80AA1EDDFE}" type="sibTrans" cxnId="{6817FBF5-910E-490D-A8B8-7B053371F4B8}">
      <dgm:prSet/>
      <dgm:spPr/>
      <dgm:t>
        <a:bodyPr/>
        <a:lstStyle/>
        <a:p>
          <a:endParaRPr lang="en-US"/>
        </a:p>
      </dgm:t>
    </dgm:pt>
    <dgm:pt modelId="{E4FA6601-B0CC-4131-8253-37CB1CF418C4}">
      <dgm:prSet/>
      <dgm:spPr/>
      <dgm:t>
        <a:bodyPr/>
        <a:lstStyle/>
        <a:p>
          <a:r>
            <a:rPr lang="en-IN" dirty="0"/>
            <a:t>Sprint 3 Backlog</a:t>
          </a:r>
          <a:endParaRPr lang="en-US" dirty="0"/>
        </a:p>
      </dgm:t>
    </dgm:pt>
    <dgm:pt modelId="{AD5A93A8-8F4C-497B-8C3F-FB322652A40F}" type="parTrans" cxnId="{31424C4A-423E-4DF0-89D1-675A108D0A3B}">
      <dgm:prSet/>
      <dgm:spPr/>
      <dgm:t>
        <a:bodyPr/>
        <a:lstStyle/>
        <a:p>
          <a:endParaRPr lang="en-US"/>
        </a:p>
      </dgm:t>
    </dgm:pt>
    <dgm:pt modelId="{25A935A8-624C-4741-89C8-8F7FD1C27D94}" type="sibTrans" cxnId="{31424C4A-423E-4DF0-89D1-675A108D0A3B}">
      <dgm:prSet/>
      <dgm:spPr/>
      <dgm:t>
        <a:bodyPr/>
        <a:lstStyle/>
        <a:p>
          <a:endParaRPr lang="en-US"/>
        </a:p>
      </dgm:t>
    </dgm:pt>
    <dgm:pt modelId="{147649DC-4CE1-4F81-8160-D44D5C153E45}">
      <dgm:prSet/>
      <dgm:spPr/>
      <dgm:t>
        <a:bodyPr/>
        <a:lstStyle/>
        <a:p>
          <a:r>
            <a:rPr lang="en-IN"/>
            <a:t>Metrics</a:t>
          </a:r>
          <a:endParaRPr lang="en-US"/>
        </a:p>
      </dgm:t>
    </dgm:pt>
    <dgm:pt modelId="{ED53334E-CF34-4566-9AE5-5C427EA2B3AF}" type="parTrans" cxnId="{D1E602BF-6072-45CF-A173-ED1AF623E989}">
      <dgm:prSet/>
      <dgm:spPr/>
      <dgm:t>
        <a:bodyPr/>
        <a:lstStyle/>
        <a:p>
          <a:endParaRPr lang="en-US"/>
        </a:p>
      </dgm:t>
    </dgm:pt>
    <dgm:pt modelId="{24494B57-7598-478C-AED4-4AEBA6C357EE}" type="sibTrans" cxnId="{D1E602BF-6072-45CF-A173-ED1AF623E989}">
      <dgm:prSet/>
      <dgm:spPr/>
      <dgm:t>
        <a:bodyPr/>
        <a:lstStyle/>
        <a:p>
          <a:endParaRPr lang="en-US"/>
        </a:p>
      </dgm:t>
    </dgm:pt>
    <dgm:pt modelId="{8E39BB75-0589-4AEB-862E-75ED7B93F5B0}">
      <dgm:prSet/>
      <dgm:spPr/>
      <dgm:t>
        <a:bodyPr/>
        <a:lstStyle/>
        <a:p>
          <a:r>
            <a:rPr lang="en-IN"/>
            <a:t>Retrospective</a:t>
          </a:r>
          <a:endParaRPr lang="en-US"/>
        </a:p>
      </dgm:t>
    </dgm:pt>
    <dgm:pt modelId="{5A67B2B6-344D-48F5-98F6-387C930A2F8F}" type="parTrans" cxnId="{B6F27620-1A3E-4680-9779-715601762ECC}">
      <dgm:prSet/>
      <dgm:spPr/>
      <dgm:t>
        <a:bodyPr/>
        <a:lstStyle/>
        <a:p>
          <a:endParaRPr lang="en-US"/>
        </a:p>
      </dgm:t>
    </dgm:pt>
    <dgm:pt modelId="{AF48350A-D674-4BA4-8E6A-1238FC1EF56C}" type="sibTrans" cxnId="{B6F27620-1A3E-4680-9779-715601762ECC}">
      <dgm:prSet/>
      <dgm:spPr/>
      <dgm:t>
        <a:bodyPr/>
        <a:lstStyle/>
        <a:p>
          <a:endParaRPr lang="en-US"/>
        </a:p>
      </dgm:t>
    </dgm:pt>
    <dgm:pt modelId="{A2216B0D-B1BA-463D-8A4A-A99FC68C04FA}">
      <dgm:prSet/>
      <dgm:spPr/>
      <dgm:t>
        <a:bodyPr/>
        <a:lstStyle/>
        <a:p>
          <a:r>
            <a:rPr lang="en-IN" dirty="0"/>
            <a:t>Sprint 3 Demo</a:t>
          </a:r>
          <a:endParaRPr lang="en-US" dirty="0"/>
        </a:p>
      </dgm:t>
    </dgm:pt>
    <dgm:pt modelId="{0D87FD50-4573-498D-BA40-DF1FCBADDADB}" type="parTrans" cxnId="{ABEBA958-66EC-4BA8-978C-481E314BF80C}">
      <dgm:prSet/>
      <dgm:spPr/>
      <dgm:t>
        <a:bodyPr/>
        <a:lstStyle/>
        <a:p>
          <a:endParaRPr lang="en-US"/>
        </a:p>
      </dgm:t>
    </dgm:pt>
    <dgm:pt modelId="{7FD53D71-3120-40F9-93DA-D2B0E142B520}" type="sibTrans" cxnId="{ABEBA958-66EC-4BA8-978C-481E314BF80C}">
      <dgm:prSet/>
      <dgm:spPr/>
      <dgm:t>
        <a:bodyPr/>
        <a:lstStyle/>
        <a:p>
          <a:endParaRPr lang="en-US"/>
        </a:p>
      </dgm:t>
    </dgm:pt>
    <dgm:pt modelId="{C87279E1-A40E-4C52-9412-BD8890DE077C}">
      <dgm:prSet/>
      <dgm:spPr/>
      <dgm:t>
        <a:bodyPr/>
        <a:lstStyle/>
        <a:p>
          <a:r>
            <a:rPr lang="en-IN"/>
            <a:t>GitHub Repository</a:t>
          </a:r>
          <a:endParaRPr lang="en-US"/>
        </a:p>
      </dgm:t>
    </dgm:pt>
    <dgm:pt modelId="{00C07530-A86F-4045-9A74-6F882A4B0A0D}" type="parTrans" cxnId="{70202FB8-A51A-485E-A967-4D624E5EB4CA}">
      <dgm:prSet/>
      <dgm:spPr/>
      <dgm:t>
        <a:bodyPr/>
        <a:lstStyle/>
        <a:p>
          <a:endParaRPr lang="en-US"/>
        </a:p>
      </dgm:t>
    </dgm:pt>
    <dgm:pt modelId="{8D396F33-770C-4244-A64B-5B37BA96EF86}" type="sibTrans" cxnId="{70202FB8-A51A-485E-A967-4D624E5EB4CA}">
      <dgm:prSet/>
      <dgm:spPr/>
      <dgm:t>
        <a:bodyPr/>
        <a:lstStyle/>
        <a:p>
          <a:endParaRPr lang="en-US"/>
        </a:p>
      </dgm:t>
    </dgm:pt>
    <dgm:pt modelId="{1CBC1A8F-A8BD-4F15-80B1-C4615ED8A932}">
      <dgm:prSet/>
      <dgm:spPr/>
      <dgm:t>
        <a:bodyPr/>
        <a:lstStyle/>
        <a:p>
          <a:r>
            <a:rPr lang="en-IN"/>
            <a:t>Live Application Demo</a:t>
          </a:r>
          <a:endParaRPr lang="en-US"/>
        </a:p>
      </dgm:t>
    </dgm:pt>
    <dgm:pt modelId="{65242360-9631-47F0-A501-CEAF8048A08A}" type="parTrans" cxnId="{573EF4B6-F7B2-45EE-A66B-5263F4F24FD4}">
      <dgm:prSet/>
      <dgm:spPr/>
      <dgm:t>
        <a:bodyPr/>
        <a:lstStyle/>
        <a:p>
          <a:endParaRPr lang="en-US"/>
        </a:p>
      </dgm:t>
    </dgm:pt>
    <dgm:pt modelId="{DBFD5DBB-3936-4059-9048-6BE6B669ECD1}" type="sibTrans" cxnId="{573EF4B6-F7B2-45EE-A66B-5263F4F24FD4}">
      <dgm:prSet/>
      <dgm:spPr/>
      <dgm:t>
        <a:bodyPr/>
        <a:lstStyle/>
        <a:p>
          <a:endParaRPr lang="en-US"/>
        </a:p>
      </dgm:t>
    </dgm:pt>
    <dgm:pt modelId="{E4AD797D-52EF-E047-8092-3111DD92A209}">
      <dgm:prSet/>
      <dgm:spPr/>
      <dgm:t>
        <a:bodyPr/>
        <a:lstStyle/>
        <a:p>
          <a:r>
            <a:rPr lang="en-US" dirty="0"/>
            <a:t>Sprint 2 Recap</a:t>
          </a:r>
        </a:p>
      </dgm:t>
    </dgm:pt>
    <dgm:pt modelId="{6C5BA3D2-0940-5A4A-B4F6-F1E079A08153}" type="parTrans" cxnId="{BE36FA50-34BE-F242-A2E2-5D65FFAF9726}">
      <dgm:prSet/>
      <dgm:spPr/>
      <dgm:t>
        <a:bodyPr/>
        <a:lstStyle/>
        <a:p>
          <a:endParaRPr lang="en-GB"/>
        </a:p>
      </dgm:t>
    </dgm:pt>
    <dgm:pt modelId="{0C7AC02F-D3D3-BF4C-9BF1-7956CBF90A18}" type="sibTrans" cxnId="{BE36FA50-34BE-F242-A2E2-5D65FFAF9726}">
      <dgm:prSet/>
      <dgm:spPr/>
      <dgm:t>
        <a:bodyPr/>
        <a:lstStyle/>
        <a:p>
          <a:endParaRPr lang="en-GB"/>
        </a:p>
      </dgm:t>
    </dgm:pt>
    <dgm:pt modelId="{B2852059-AEBB-6644-9C67-B8FA25250E7E}" type="pres">
      <dgm:prSet presAssocID="{36FF2C40-CE3B-4066-8F59-BA76E491E4B9}" presName="Name0" presStyleCnt="0">
        <dgm:presLayoutVars>
          <dgm:dir/>
          <dgm:resizeHandles val="exact"/>
        </dgm:presLayoutVars>
      </dgm:prSet>
      <dgm:spPr/>
    </dgm:pt>
    <dgm:pt modelId="{34852536-DB9B-E447-9645-944B26FF28D7}" type="pres">
      <dgm:prSet presAssocID="{C033EEA6-8F62-4896-8731-104CB094B405}" presName="node" presStyleLbl="node1" presStyleIdx="0" presStyleCnt="16">
        <dgm:presLayoutVars>
          <dgm:bulletEnabled val="1"/>
        </dgm:presLayoutVars>
      </dgm:prSet>
      <dgm:spPr/>
    </dgm:pt>
    <dgm:pt modelId="{7DDF8ED4-248D-954F-A37C-0ED84C3B299A}" type="pres">
      <dgm:prSet presAssocID="{F044D430-3E08-4AC6-8033-82F97D134BCD}" presName="sibTrans" presStyleLbl="sibTrans1D1" presStyleIdx="0" presStyleCnt="15"/>
      <dgm:spPr/>
    </dgm:pt>
    <dgm:pt modelId="{ED1235FE-A1ED-0446-ACB0-145143DB10B5}" type="pres">
      <dgm:prSet presAssocID="{F044D430-3E08-4AC6-8033-82F97D134BCD}" presName="connectorText" presStyleLbl="sibTrans1D1" presStyleIdx="0" presStyleCnt="15"/>
      <dgm:spPr/>
    </dgm:pt>
    <dgm:pt modelId="{A01833E6-458C-954E-9393-9A89B10B4477}" type="pres">
      <dgm:prSet presAssocID="{11BC28D6-B391-4A30-B4E9-D9C993946F09}" presName="node" presStyleLbl="node1" presStyleIdx="1" presStyleCnt="16">
        <dgm:presLayoutVars>
          <dgm:bulletEnabled val="1"/>
        </dgm:presLayoutVars>
      </dgm:prSet>
      <dgm:spPr/>
    </dgm:pt>
    <dgm:pt modelId="{520E8EC6-E874-A343-9734-98233A27E928}" type="pres">
      <dgm:prSet presAssocID="{380EE00D-C726-44C7-B9CF-DE7CC27FD842}" presName="sibTrans" presStyleLbl="sibTrans1D1" presStyleIdx="1" presStyleCnt="15"/>
      <dgm:spPr/>
    </dgm:pt>
    <dgm:pt modelId="{637C154E-9D55-4F4A-AFE2-554D997E845D}" type="pres">
      <dgm:prSet presAssocID="{380EE00D-C726-44C7-B9CF-DE7CC27FD842}" presName="connectorText" presStyleLbl="sibTrans1D1" presStyleIdx="1" presStyleCnt="15"/>
      <dgm:spPr/>
    </dgm:pt>
    <dgm:pt modelId="{CCA8145F-A093-094D-AC2C-DF30802FB904}" type="pres">
      <dgm:prSet presAssocID="{B11F786B-75CF-455F-B4CA-162ED719D8C3}" presName="node" presStyleLbl="node1" presStyleIdx="2" presStyleCnt="16">
        <dgm:presLayoutVars>
          <dgm:bulletEnabled val="1"/>
        </dgm:presLayoutVars>
      </dgm:prSet>
      <dgm:spPr/>
    </dgm:pt>
    <dgm:pt modelId="{626B20E9-7270-9D46-B872-A6EBDE4DDCB0}" type="pres">
      <dgm:prSet presAssocID="{2A58DCF7-D3C8-492F-AEFA-49A99FAD6C7E}" presName="sibTrans" presStyleLbl="sibTrans1D1" presStyleIdx="2" presStyleCnt="15"/>
      <dgm:spPr/>
    </dgm:pt>
    <dgm:pt modelId="{9F753738-A9AF-7F49-9925-C2E2AA2AD4C5}" type="pres">
      <dgm:prSet presAssocID="{2A58DCF7-D3C8-492F-AEFA-49A99FAD6C7E}" presName="connectorText" presStyleLbl="sibTrans1D1" presStyleIdx="2" presStyleCnt="15"/>
      <dgm:spPr/>
    </dgm:pt>
    <dgm:pt modelId="{B80DEB02-F1C5-E24B-B9C1-40CCF5BBFDE1}" type="pres">
      <dgm:prSet presAssocID="{2B512554-69BE-42A0-876B-D9E832C9F950}" presName="node" presStyleLbl="node1" presStyleIdx="3" presStyleCnt="16">
        <dgm:presLayoutVars>
          <dgm:bulletEnabled val="1"/>
        </dgm:presLayoutVars>
      </dgm:prSet>
      <dgm:spPr/>
    </dgm:pt>
    <dgm:pt modelId="{6BCC2F1A-FBA3-604A-805C-1D83C0ACB279}" type="pres">
      <dgm:prSet presAssocID="{F1687758-ACB1-4077-9416-756BC4478FBD}" presName="sibTrans" presStyleLbl="sibTrans1D1" presStyleIdx="3" presStyleCnt="15"/>
      <dgm:spPr/>
    </dgm:pt>
    <dgm:pt modelId="{C6A2A032-8EDD-D249-B469-C276A1DC17B0}" type="pres">
      <dgm:prSet presAssocID="{F1687758-ACB1-4077-9416-756BC4478FBD}" presName="connectorText" presStyleLbl="sibTrans1D1" presStyleIdx="3" presStyleCnt="15"/>
      <dgm:spPr/>
    </dgm:pt>
    <dgm:pt modelId="{97A342D3-D4CC-C14E-9B19-5EBFEC025E2D}" type="pres">
      <dgm:prSet presAssocID="{FC5170A8-AA7D-4C39-88AD-FC45B8C9D7C0}" presName="node" presStyleLbl="node1" presStyleIdx="4" presStyleCnt="16">
        <dgm:presLayoutVars>
          <dgm:bulletEnabled val="1"/>
        </dgm:presLayoutVars>
      </dgm:prSet>
      <dgm:spPr/>
    </dgm:pt>
    <dgm:pt modelId="{B6D17229-A207-B74A-88B4-C97EE668BC7A}" type="pres">
      <dgm:prSet presAssocID="{B95E7123-7E6A-43A2-BD65-62A3D51AB4BA}" presName="sibTrans" presStyleLbl="sibTrans1D1" presStyleIdx="4" presStyleCnt="15"/>
      <dgm:spPr/>
    </dgm:pt>
    <dgm:pt modelId="{AFDBEF9B-DB35-5843-A267-88D6067354DB}" type="pres">
      <dgm:prSet presAssocID="{B95E7123-7E6A-43A2-BD65-62A3D51AB4BA}" presName="connectorText" presStyleLbl="sibTrans1D1" presStyleIdx="4" presStyleCnt="15"/>
      <dgm:spPr/>
    </dgm:pt>
    <dgm:pt modelId="{608C9214-A76D-2C45-B9A3-9374B22EE132}" type="pres">
      <dgm:prSet presAssocID="{1FCDE390-41DC-44EE-A174-AE99CCCA278F}" presName="node" presStyleLbl="node1" presStyleIdx="5" presStyleCnt="16">
        <dgm:presLayoutVars>
          <dgm:bulletEnabled val="1"/>
        </dgm:presLayoutVars>
      </dgm:prSet>
      <dgm:spPr/>
    </dgm:pt>
    <dgm:pt modelId="{55FF7C62-CD88-3B49-AF37-19A629E96436}" type="pres">
      <dgm:prSet presAssocID="{893B1EC9-519B-4355-8599-C4F087241ACB}" presName="sibTrans" presStyleLbl="sibTrans1D1" presStyleIdx="5" presStyleCnt="15"/>
      <dgm:spPr/>
    </dgm:pt>
    <dgm:pt modelId="{7119A0C1-8B2D-7C4F-BE98-9D4720EDE0F9}" type="pres">
      <dgm:prSet presAssocID="{893B1EC9-519B-4355-8599-C4F087241ACB}" presName="connectorText" presStyleLbl="sibTrans1D1" presStyleIdx="5" presStyleCnt="15"/>
      <dgm:spPr/>
    </dgm:pt>
    <dgm:pt modelId="{B9A520AD-7D98-974F-B92D-3556258F926E}" type="pres">
      <dgm:prSet presAssocID="{CED89C66-10E8-4AE8-B33A-DD9D76BC9F4C}" presName="node" presStyleLbl="node1" presStyleIdx="6" presStyleCnt="16">
        <dgm:presLayoutVars>
          <dgm:bulletEnabled val="1"/>
        </dgm:presLayoutVars>
      </dgm:prSet>
      <dgm:spPr/>
    </dgm:pt>
    <dgm:pt modelId="{D3F387D7-8123-D14A-955D-6B0EBE0FC6B1}" type="pres">
      <dgm:prSet presAssocID="{82E40F5E-111F-448F-AD02-A9B0E8F2E940}" presName="sibTrans" presStyleLbl="sibTrans1D1" presStyleIdx="6" presStyleCnt="15"/>
      <dgm:spPr/>
    </dgm:pt>
    <dgm:pt modelId="{1875DE04-8C14-1E45-B920-3D4C9B3D26F8}" type="pres">
      <dgm:prSet presAssocID="{82E40F5E-111F-448F-AD02-A9B0E8F2E940}" presName="connectorText" presStyleLbl="sibTrans1D1" presStyleIdx="6" presStyleCnt="15"/>
      <dgm:spPr/>
    </dgm:pt>
    <dgm:pt modelId="{5089E8C9-8900-F64A-B3D3-58325DB2A5DF}" type="pres">
      <dgm:prSet presAssocID="{3159213A-F86E-4A22-B213-114C571FA200}" presName="node" presStyleLbl="node1" presStyleIdx="7" presStyleCnt="16">
        <dgm:presLayoutVars>
          <dgm:bulletEnabled val="1"/>
        </dgm:presLayoutVars>
      </dgm:prSet>
      <dgm:spPr/>
    </dgm:pt>
    <dgm:pt modelId="{541C0487-3AA8-9E48-A4DF-F3381E1B3E05}" type="pres">
      <dgm:prSet presAssocID="{11F827D1-8D32-4F09-AC99-276976B3872B}" presName="sibTrans" presStyleLbl="sibTrans1D1" presStyleIdx="7" presStyleCnt="15"/>
      <dgm:spPr/>
    </dgm:pt>
    <dgm:pt modelId="{20ECEEDF-1001-8342-8438-77BA2DF160E6}" type="pres">
      <dgm:prSet presAssocID="{11F827D1-8D32-4F09-AC99-276976B3872B}" presName="connectorText" presStyleLbl="sibTrans1D1" presStyleIdx="7" presStyleCnt="15"/>
      <dgm:spPr/>
    </dgm:pt>
    <dgm:pt modelId="{3E9B5657-0457-1747-A57C-56F9DE5BB8FD}" type="pres">
      <dgm:prSet presAssocID="{E4AD797D-52EF-E047-8092-3111DD92A209}" presName="node" presStyleLbl="node1" presStyleIdx="8" presStyleCnt="16">
        <dgm:presLayoutVars>
          <dgm:bulletEnabled val="1"/>
        </dgm:presLayoutVars>
      </dgm:prSet>
      <dgm:spPr/>
    </dgm:pt>
    <dgm:pt modelId="{523F5E28-533D-9141-996D-1A113DBC3B16}" type="pres">
      <dgm:prSet presAssocID="{0C7AC02F-D3D3-BF4C-9BF1-7956CBF90A18}" presName="sibTrans" presStyleLbl="sibTrans1D1" presStyleIdx="8" presStyleCnt="15"/>
      <dgm:spPr/>
    </dgm:pt>
    <dgm:pt modelId="{5CD570DC-B620-3945-9E88-2C3DB0BB20F5}" type="pres">
      <dgm:prSet presAssocID="{0C7AC02F-D3D3-BF4C-9BF1-7956CBF90A18}" presName="connectorText" presStyleLbl="sibTrans1D1" presStyleIdx="8" presStyleCnt="15"/>
      <dgm:spPr/>
    </dgm:pt>
    <dgm:pt modelId="{2128D013-C648-4647-BC8F-B27D6CDDD69A}" type="pres">
      <dgm:prSet presAssocID="{CA32E30D-FD93-412B-A4DF-B9408BE1EE41}" presName="node" presStyleLbl="node1" presStyleIdx="9" presStyleCnt="16">
        <dgm:presLayoutVars>
          <dgm:bulletEnabled val="1"/>
        </dgm:presLayoutVars>
      </dgm:prSet>
      <dgm:spPr/>
    </dgm:pt>
    <dgm:pt modelId="{4429ADBA-4EB8-644A-B94C-EC857BE68041}" type="pres">
      <dgm:prSet presAssocID="{833F9509-CA62-4264-A978-5F80AA1EDDFE}" presName="sibTrans" presStyleLbl="sibTrans1D1" presStyleIdx="9" presStyleCnt="15"/>
      <dgm:spPr/>
    </dgm:pt>
    <dgm:pt modelId="{05C031A2-9377-0C44-9435-7F4547DDB45D}" type="pres">
      <dgm:prSet presAssocID="{833F9509-CA62-4264-A978-5F80AA1EDDFE}" presName="connectorText" presStyleLbl="sibTrans1D1" presStyleIdx="9" presStyleCnt="15"/>
      <dgm:spPr/>
    </dgm:pt>
    <dgm:pt modelId="{DC1D67FF-F53B-7D44-A8DB-93CFE88A4FA0}" type="pres">
      <dgm:prSet presAssocID="{E4FA6601-B0CC-4131-8253-37CB1CF418C4}" presName="node" presStyleLbl="node1" presStyleIdx="10" presStyleCnt="16">
        <dgm:presLayoutVars>
          <dgm:bulletEnabled val="1"/>
        </dgm:presLayoutVars>
      </dgm:prSet>
      <dgm:spPr/>
    </dgm:pt>
    <dgm:pt modelId="{E3BF6C62-C24D-424A-9CFA-92AB2AB73D54}" type="pres">
      <dgm:prSet presAssocID="{25A935A8-624C-4741-89C8-8F7FD1C27D94}" presName="sibTrans" presStyleLbl="sibTrans1D1" presStyleIdx="10" presStyleCnt="15"/>
      <dgm:spPr/>
    </dgm:pt>
    <dgm:pt modelId="{BAF76F80-A8F0-EE4B-8E4A-1C77520B6BE2}" type="pres">
      <dgm:prSet presAssocID="{25A935A8-624C-4741-89C8-8F7FD1C27D94}" presName="connectorText" presStyleLbl="sibTrans1D1" presStyleIdx="10" presStyleCnt="15"/>
      <dgm:spPr/>
    </dgm:pt>
    <dgm:pt modelId="{26DEA829-B217-3B42-9AA7-6A1BA0FE3213}" type="pres">
      <dgm:prSet presAssocID="{147649DC-4CE1-4F81-8160-D44D5C153E45}" presName="node" presStyleLbl="node1" presStyleIdx="11" presStyleCnt="16">
        <dgm:presLayoutVars>
          <dgm:bulletEnabled val="1"/>
        </dgm:presLayoutVars>
      </dgm:prSet>
      <dgm:spPr/>
    </dgm:pt>
    <dgm:pt modelId="{5990B9B0-1EF1-774D-964B-5EB7C932F9A7}" type="pres">
      <dgm:prSet presAssocID="{24494B57-7598-478C-AED4-4AEBA6C357EE}" presName="sibTrans" presStyleLbl="sibTrans1D1" presStyleIdx="11" presStyleCnt="15"/>
      <dgm:spPr/>
    </dgm:pt>
    <dgm:pt modelId="{5EF09AA0-A987-0742-BC51-0AA0D79C53D9}" type="pres">
      <dgm:prSet presAssocID="{24494B57-7598-478C-AED4-4AEBA6C357EE}" presName="connectorText" presStyleLbl="sibTrans1D1" presStyleIdx="11" presStyleCnt="15"/>
      <dgm:spPr/>
    </dgm:pt>
    <dgm:pt modelId="{D5D8F2F0-6942-A24D-BDA8-CBFF870EC934}" type="pres">
      <dgm:prSet presAssocID="{8E39BB75-0589-4AEB-862E-75ED7B93F5B0}" presName="node" presStyleLbl="node1" presStyleIdx="12" presStyleCnt="16">
        <dgm:presLayoutVars>
          <dgm:bulletEnabled val="1"/>
        </dgm:presLayoutVars>
      </dgm:prSet>
      <dgm:spPr/>
    </dgm:pt>
    <dgm:pt modelId="{B9BD741C-F5D1-1642-B53B-15FE88A06792}" type="pres">
      <dgm:prSet presAssocID="{AF48350A-D674-4BA4-8E6A-1238FC1EF56C}" presName="sibTrans" presStyleLbl="sibTrans1D1" presStyleIdx="12" presStyleCnt="15"/>
      <dgm:spPr/>
    </dgm:pt>
    <dgm:pt modelId="{1BDC5A1C-68AA-DF43-B3FF-6F811FC7BCF2}" type="pres">
      <dgm:prSet presAssocID="{AF48350A-D674-4BA4-8E6A-1238FC1EF56C}" presName="connectorText" presStyleLbl="sibTrans1D1" presStyleIdx="12" presStyleCnt="15"/>
      <dgm:spPr/>
    </dgm:pt>
    <dgm:pt modelId="{096297E0-471B-CB4E-B0EC-C900A43BCA1F}" type="pres">
      <dgm:prSet presAssocID="{A2216B0D-B1BA-463D-8A4A-A99FC68C04FA}" presName="node" presStyleLbl="node1" presStyleIdx="13" presStyleCnt="16">
        <dgm:presLayoutVars>
          <dgm:bulletEnabled val="1"/>
        </dgm:presLayoutVars>
      </dgm:prSet>
      <dgm:spPr/>
    </dgm:pt>
    <dgm:pt modelId="{CD6004BA-2AB5-0547-9F39-2361FD4466A1}" type="pres">
      <dgm:prSet presAssocID="{7FD53D71-3120-40F9-93DA-D2B0E142B520}" presName="sibTrans" presStyleLbl="sibTrans1D1" presStyleIdx="13" presStyleCnt="15"/>
      <dgm:spPr/>
    </dgm:pt>
    <dgm:pt modelId="{E5615A4D-86EE-DC42-8DCA-CE7960A9BF1F}" type="pres">
      <dgm:prSet presAssocID="{7FD53D71-3120-40F9-93DA-D2B0E142B520}" presName="connectorText" presStyleLbl="sibTrans1D1" presStyleIdx="13" presStyleCnt="15"/>
      <dgm:spPr/>
    </dgm:pt>
    <dgm:pt modelId="{D623F8B3-D873-9646-B498-3673A8256E1C}" type="pres">
      <dgm:prSet presAssocID="{C87279E1-A40E-4C52-9412-BD8890DE077C}" presName="node" presStyleLbl="node1" presStyleIdx="14" presStyleCnt="16">
        <dgm:presLayoutVars>
          <dgm:bulletEnabled val="1"/>
        </dgm:presLayoutVars>
      </dgm:prSet>
      <dgm:spPr/>
    </dgm:pt>
    <dgm:pt modelId="{4D811B39-76E0-2A42-A316-84899A2FBE92}" type="pres">
      <dgm:prSet presAssocID="{8D396F33-770C-4244-A64B-5B37BA96EF86}" presName="sibTrans" presStyleLbl="sibTrans1D1" presStyleIdx="14" presStyleCnt="15"/>
      <dgm:spPr/>
    </dgm:pt>
    <dgm:pt modelId="{FC64D443-4253-9644-86AB-2A4363AEF373}" type="pres">
      <dgm:prSet presAssocID="{8D396F33-770C-4244-A64B-5B37BA96EF86}" presName="connectorText" presStyleLbl="sibTrans1D1" presStyleIdx="14" presStyleCnt="15"/>
      <dgm:spPr/>
    </dgm:pt>
    <dgm:pt modelId="{12D68EB9-3AAA-2549-A0A8-151840655138}" type="pres">
      <dgm:prSet presAssocID="{1CBC1A8F-A8BD-4F15-80B1-C4615ED8A932}" presName="node" presStyleLbl="node1" presStyleIdx="15" presStyleCnt="16">
        <dgm:presLayoutVars>
          <dgm:bulletEnabled val="1"/>
        </dgm:presLayoutVars>
      </dgm:prSet>
      <dgm:spPr/>
    </dgm:pt>
  </dgm:ptLst>
  <dgm:cxnLst>
    <dgm:cxn modelId="{221B5A02-7B55-47B2-90B1-FD8A3E1E6A84}" srcId="{36FF2C40-CE3B-4066-8F59-BA76E491E4B9}" destId="{FC5170A8-AA7D-4C39-88AD-FC45B8C9D7C0}" srcOrd="4" destOrd="0" parTransId="{D83ACDF4-154C-4FCA-8E37-CB8F7136ADDD}" sibTransId="{B95E7123-7E6A-43A2-BD65-62A3D51AB4BA}"/>
    <dgm:cxn modelId="{3E92F704-0648-E045-B14B-9517F369C98D}" type="presOf" srcId="{380EE00D-C726-44C7-B9CF-DE7CC27FD842}" destId="{637C154E-9D55-4F4A-AFE2-554D997E845D}" srcOrd="1" destOrd="0" presId="urn:microsoft.com/office/officeart/2016/7/layout/RepeatingBendingProcessNew"/>
    <dgm:cxn modelId="{48649E13-6F31-6941-8DEB-78C19014F263}" type="presOf" srcId="{24494B57-7598-478C-AED4-4AEBA6C357EE}" destId="{5EF09AA0-A987-0742-BC51-0AA0D79C53D9}" srcOrd="1" destOrd="0" presId="urn:microsoft.com/office/officeart/2016/7/layout/RepeatingBendingProcessNew"/>
    <dgm:cxn modelId="{2988DE14-3AD0-054B-928C-DB530418B224}" type="presOf" srcId="{82E40F5E-111F-448F-AD02-A9B0E8F2E940}" destId="{D3F387D7-8123-D14A-955D-6B0EBE0FC6B1}" srcOrd="0" destOrd="0" presId="urn:microsoft.com/office/officeart/2016/7/layout/RepeatingBendingProcessNew"/>
    <dgm:cxn modelId="{8C83491A-2816-8E45-9292-6B0132D35990}" type="presOf" srcId="{7FD53D71-3120-40F9-93DA-D2B0E142B520}" destId="{CD6004BA-2AB5-0547-9F39-2361FD4466A1}" srcOrd="0" destOrd="0" presId="urn:microsoft.com/office/officeart/2016/7/layout/RepeatingBendingProcessNew"/>
    <dgm:cxn modelId="{B6F27620-1A3E-4680-9779-715601762ECC}" srcId="{36FF2C40-CE3B-4066-8F59-BA76E491E4B9}" destId="{8E39BB75-0589-4AEB-862E-75ED7B93F5B0}" srcOrd="12" destOrd="0" parTransId="{5A67B2B6-344D-48F5-98F6-387C930A2F8F}" sibTransId="{AF48350A-D674-4BA4-8E6A-1238FC1EF56C}"/>
    <dgm:cxn modelId="{BB4AF923-EB0D-E040-A31A-D5D89A34F10F}" type="presOf" srcId="{CED89C66-10E8-4AE8-B33A-DD9D76BC9F4C}" destId="{B9A520AD-7D98-974F-B92D-3556258F926E}" srcOrd="0" destOrd="0" presId="urn:microsoft.com/office/officeart/2016/7/layout/RepeatingBendingProcessNew"/>
    <dgm:cxn modelId="{3CDB9325-D457-C54D-8CD2-76FEC581BD9E}" type="presOf" srcId="{11F827D1-8D32-4F09-AC99-276976B3872B}" destId="{541C0487-3AA8-9E48-A4DF-F3381E1B3E05}" srcOrd="0" destOrd="0" presId="urn:microsoft.com/office/officeart/2016/7/layout/RepeatingBendingProcessNew"/>
    <dgm:cxn modelId="{9135BF25-6B66-D348-8E71-2BEA9B184872}" type="presOf" srcId="{11F827D1-8D32-4F09-AC99-276976B3872B}" destId="{20ECEEDF-1001-8342-8438-77BA2DF160E6}" srcOrd="1" destOrd="0" presId="urn:microsoft.com/office/officeart/2016/7/layout/RepeatingBendingProcessNew"/>
    <dgm:cxn modelId="{3E1B5A27-88E8-564B-AB6E-2FAB896A0B9B}" type="presOf" srcId="{B11F786B-75CF-455F-B4CA-162ED719D8C3}" destId="{CCA8145F-A093-094D-AC2C-DF30802FB904}" srcOrd="0" destOrd="0" presId="urn:microsoft.com/office/officeart/2016/7/layout/RepeatingBendingProcessNew"/>
    <dgm:cxn modelId="{032D9732-2071-D947-B603-24D29B28F7C9}" type="presOf" srcId="{1FCDE390-41DC-44EE-A174-AE99CCCA278F}" destId="{608C9214-A76D-2C45-B9A3-9374B22EE132}" srcOrd="0" destOrd="0" presId="urn:microsoft.com/office/officeart/2016/7/layout/RepeatingBendingProcessNew"/>
    <dgm:cxn modelId="{186FE632-2053-3B45-991E-F269538ED632}" type="presOf" srcId="{0C7AC02F-D3D3-BF4C-9BF1-7956CBF90A18}" destId="{5CD570DC-B620-3945-9E88-2C3DB0BB20F5}" srcOrd="1" destOrd="0" presId="urn:microsoft.com/office/officeart/2016/7/layout/RepeatingBendingProcessNew"/>
    <dgm:cxn modelId="{6654E537-4915-DC44-B567-F662A820913F}" type="presOf" srcId="{F044D430-3E08-4AC6-8033-82F97D134BCD}" destId="{7DDF8ED4-248D-954F-A37C-0ED84C3B299A}" srcOrd="0" destOrd="0" presId="urn:microsoft.com/office/officeart/2016/7/layout/RepeatingBendingProcessNew"/>
    <dgm:cxn modelId="{39CBBE3B-C5C8-364C-B9F6-BC0499B35530}" type="presOf" srcId="{E4AD797D-52EF-E047-8092-3111DD92A209}" destId="{3E9B5657-0457-1747-A57C-56F9DE5BB8FD}" srcOrd="0" destOrd="0" presId="urn:microsoft.com/office/officeart/2016/7/layout/RepeatingBendingProcessNew"/>
    <dgm:cxn modelId="{B559D747-1C6F-D744-A3E4-4B8F001B11B7}" type="presOf" srcId="{147649DC-4CE1-4F81-8160-D44D5C153E45}" destId="{26DEA829-B217-3B42-9AA7-6A1BA0FE3213}" srcOrd="0" destOrd="0" presId="urn:microsoft.com/office/officeart/2016/7/layout/RepeatingBendingProcessNew"/>
    <dgm:cxn modelId="{31424C4A-423E-4DF0-89D1-675A108D0A3B}" srcId="{36FF2C40-CE3B-4066-8F59-BA76E491E4B9}" destId="{E4FA6601-B0CC-4131-8253-37CB1CF418C4}" srcOrd="10" destOrd="0" parTransId="{AD5A93A8-8F4C-497B-8C3F-FB322652A40F}" sibTransId="{25A935A8-624C-4741-89C8-8F7FD1C27D94}"/>
    <dgm:cxn modelId="{94AEE24C-DF60-CE4D-A8FC-0A3BE74F601A}" type="presOf" srcId="{8E39BB75-0589-4AEB-862E-75ED7B93F5B0}" destId="{D5D8F2F0-6942-A24D-BDA8-CBFF870EC934}" srcOrd="0" destOrd="0" presId="urn:microsoft.com/office/officeart/2016/7/layout/RepeatingBendingProcessNew"/>
    <dgm:cxn modelId="{BE36FA50-34BE-F242-A2E2-5D65FFAF9726}" srcId="{36FF2C40-CE3B-4066-8F59-BA76E491E4B9}" destId="{E4AD797D-52EF-E047-8092-3111DD92A209}" srcOrd="8" destOrd="0" parTransId="{6C5BA3D2-0940-5A4A-B4F6-F1E079A08153}" sibTransId="{0C7AC02F-D3D3-BF4C-9BF1-7956CBF90A18}"/>
    <dgm:cxn modelId="{D5C93D51-D934-463F-8C90-1F5D7D2DD1A0}" srcId="{36FF2C40-CE3B-4066-8F59-BA76E491E4B9}" destId="{C033EEA6-8F62-4896-8731-104CB094B405}" srcOrd="0" destOrd="0" parTransId="{53FC6F04-A417-40DB-B405-DEA27904BD22}" sibTransId="{F044D430-3E08-4AC6-8033-82F97D134BCD}"/>
    <dgm:cxn modelId="{ABEBA958-66EC-4BA8-978C-481E314BF80C}" srcId="{36FF2C40-CE3B-4066-8F59-BA76E491E4B9}" destId="{A2216B0D-B1BA-463D-8A4A-A99FC68C04FA}" srcOrd="13" destOrd="0" parTransId="{0D87FD50-4573-498D-BA40-DF1FCBADDADB}" sibTransId="{7FD53D71-3120-40F9-93DA-D2B0E142B520}"/>
    <dgm:cxn modelId="{B45DC55E-D21B-FF4A-8A1E-6693B4CC395F}" type="presOf" srcId="{1CBC1A8F-A8BD-4F15-80B1-C4615ED8A932}" destId="{12D68EB9-3AAA-2549-A0A8-151840655138}" srcOrd="0" destOrd="0" presId="urn:microsoft.com/office/officeart/2016/7/layout/RepeatingBendingProcessNew"/>
    <dgm:cxn modelId="{7B7CD960-ABEE-1442-8D4E-5A4199AE38DA}" type="presOf" srcId="{2A58DCF7-D3C8-492F-AEFA-49A99FAD6C7E}" destId="{9F753738-A9AF-7F49-9925-C2E2AA2AD4C5}" srcOrd="1" destOrd="0" presId="urn:microsoft.com/office/officeart/2016/7/layout/RepeatingBendingProcessNew"/>
    <dgm:cxn modelId="{D92ABB6C-E3DD-F24C-BBF9-9A5247B30A28}" type="presOf" srcId="{B95E7123-7E6A-43A2-BD65-62A3D51AB4BA}" destId="{AFDBEF9B-DB35-5843-A267-88D6067354DB}" srcOrd="1" destOrd="0" presId="urn:microsoft.com/office/officeart/2016/7/layout/RepeatingBendingProcessNew"/>
    <dgm:cxn modelId="{C978F46E-17BF-43CA-A352-12B94B682528}" srcId="{36FF2C40-CE3B-4066-8F59-BA76E491E4B9}" destId="{11BC28D6-B391-4A30-B4E9-D9C993946F09}" srcOrd="1" destOrd="0" parTransId="{C887A6EB-9D52-414D-B7B6-33A0A1EEE7AF}" sibTransId="{380EE00D-C726-44C7-B9CF-DE7CC27FD842}"/>
    <dgm:cxn modelId="{1511266F-D344-42AC-9C13-68C308FAA1D6}" srcId="{36FF2C40-CE3B-4066-8F59-BA76E491E4B9}" destId="{1FCDE390-41DC-44EE-A174-AE99CCCA278F}" srcOrd="5" destOrd="0" parTransId="{DA166E80-1471-4A42-86C4-31CA0C97D5FC}" sibTransId="{893B1EC9-519B-4355-8599-C4F087241ACB}"/>
    <dgm:cxn modelId="{3FF69E71-860D-E84D-9DA8-759235ABB742}" type="presOf" srcId="{A2216B0D-B1BA-463D-8A4A-A99FC68C04FA}" destId="{096297E0-471B-CB4E-B0EC-C900A43BCA1F}" srcOrd="0" destOrd="0" presId="urn:microsoft.com/office/officeart/2016/7/layout/RepeatingBendingProcessNew"/>
    <dgm:cxn modelId="{19ECE37B-FD83-734A-A111-6F795274B8A5}" type="presOf" srcId="{82E40F5E-111F-448F-AD02-A9B0E8F2E940}" destId="{1875DE04-8C14-1E45-B920-3D4C9B3D26F8}" srcOrd="1" destOrd="0" presId="urn:microsoft.com/office/officeart/2016/7/layout/RepeatingBendingProcessNew"/>
    <dgm:cxn modelId="{6F13DD86-E778-A545-A3B5-E8296DEC2D29}" type="presOf" srcId="{8D396F33-770C-4244-A64B-5B37BA96EF86}" destId="{FC64D443-4253-9644-86AB-2A4363AEF373}" srcOrd="1" destOrd="0" presId="urn:microsoft.com/office/officeart/2016/7/layout/RepeatingBendingProcessNew"/>
    <dgm:cxn modelId="{3D51E787-345A-D644-B692-9A5C2D0F0DEA}" type="presOf" srcId="{E4FA6601-B0CC-4131-8253-37CB1CF418C4}" destId="{DC1D67FF-F53B-7D44-A8DB-93CFE88A4FA0}" srcOrd="0" destOrd="0" presId="urn:microsoft.com/office/officeart/2016/7/layout/RepeatingBendingProcessNew"/>
    <dgm:cxn modelId="{5CBC968A-ACBC-4EDD-9D34-D7620F5E9CF9}" srcId="{36FF2C40-CE3B-4066-8F59-BA76E491E4B9}" destId="{3159213A-F86E-4A22-B213-114C571FA200}" srcOrd="7" destOrd="0" parTransId="{B932D9A6-F4F0-4940-A454-9B5CB16E3E18}" sibTransId="{11F827D1-8D32-4F09-AC99-276976B3872B}"/>
    <dgm:cxn modelId="{E3E1328B-DF39-F440-82B2-BC854AC4092E}" type="presOf" srcId="{CA32E30D-FD93-412B-A4DF-B9408BE1EE41}" destId="{2128D013-C648-4647-BC8F-B27D6CDDD69A}" srcOrd="0" destOrd="0" presId="urn:microsoft.com/office/officeart/2016/7/layout/RepeatingBendingProcessNew"/>
    <dgm:cxn modelId="{8B150B8E-4AF2-4455-8F52-4A45D52A1181}" srcId="{36FF2C40-CE3B-4066-8F59-BA76E491E4B9}" destId="{2B512554-69BE-42A0-876B-D9E832C9F950}" srcOrd="3" destOrd="0" parTransId="{06BE204B-3182-486D-B9D1-48F46CB6F213}" sibTransId="{F1687758-ACB1-4077-9416-756BC4478FBD}"/>
    <dgm:cxn modelId="{13CFD191-8945-3E43-B6C3-28927208594D}" type="presOf" srcId="{8D396F33-770C-4244-A64B-5B37BA96EF86}" destId="{4D811B39-76E0-2A42-A316-84899A2FBE92}" srcOrd="0" destOrd="0" presId="urn:microsoft.com/office/officeart/2016/7/layout/RepeatingBendingProcessNew"/>
    <dgm:cxn modelId="{D2CBE797-AF4C-804C-ABD9-45D63F25B222}" type="presOf" srcId="{F1687758-ACB1-4077-9416-756BC4478FBD}" destId="{6BCC2F1A-FBA3-604A-805C-1D83C0ACB279}" srcOrd="0" destOrd="0" presId="urn:microsoft.com/office/officeart/2016/7/layout/RepeatingBendingProcessNew"/>
    <dgm:cxn modelId="{00908D9A-477E-DB40-849D-C17BA3543577}" type="presOf" srcId="{2A58DCF7-D3C8-492F-AEFA-49A99FAD6C7E}" destId="{626B20E9-7270-9D46-B872-A6EBDE4DDCB0}" srcOrd="0" destOrd="0" presId="urn:microsoft.com/office/officeart/2016/7/layout/RepeatingBendingProcessNew"/>
    <dgm:cxn modelId="{EB38C49B-4176-884E-8D9C-9A483C5B77E4}" type="presOf" srcId="{893B1EC9-519B-4355-8599-C4F087241ACB}" destId="{7119A0C1-8B2D-7C4F-BE98-9D4720EDE0F9}" srcOrd="1" destOrd="0" presId="urn:microsoft.com/office/officeart/2016/7/layout/RepeatingBendingProcessNew"/>
    <dgm:cxn modelId="{992ACCB2-2ABF-644F-8FA6-28096BAE05BE}" type="presOf" srcId="{2B512554-69BE-42A0-876B-D9E832C9F950}" destId="{B80DEB02-F1C5-E24B-B9C1-40CCF5BBFDE1}" srcOrd="0" destOrd="0" presId="urn:microsoft.com/office/officeart/2016/7/layout/RepeatingBendingProcessNew"/>
    <dgm:cxn modelId="{BB3022B6-1332-42EA-923E-DDF322679DA7}" srcId="{36FF2C40-CE3B-4066-8F59-BA76E491E4B9}" destId="{B11F786B-75CF-455F-B4CA-162ED719D8C3}" srcOrd="2" destOrd="0" parTransId="{1789A293-30A6-4E81-AB1D-50CC0D4E0ADB}" sibTransId="{2A58DCF7-D3C8-492F-AEFA-49A99FAD6C7E}"/>
    <dgm:cxn modelId="{ECD2C4B6-C6EA-DB44-8B07-112D7DC189E6}" type="presOf" srcId="{0C7AC02F-D3D3-BF4C-9BF1-7956CBF90A18}" destId="{523F5E28-533D-9141-996D-1A113DBC3B16}" srcOrd="0" destOrd="0" presId="urn:microsoft.com/office/officeart/2016/7/layout/RepeatingBendingProcessNew"/>
    <dgm:cxn modelId="{573EF4B6-F7B2-45EE-A66B-5263F4F24FD4}" srcId="{36FF2C40-CE3B-4066-8F59-BA76E491E4B9}" destId="{1CBC1A8F-A8BD-4F15-80B1-C4615ED8A932}" srcOrd="15" destOrd="0" parTransId="{65242360-9631-47F0-A501-CEAF8048A08A}" sibTransId="{DBFD5DBB-3936-4059-9048-6BE6B669ECD1}"/>
    <dgm:cxn modelId="{70202FB8-A51A-485E-A967-4D624E5EB4CA}" srcId="{36FF2C40-CE3B-4066-8F59-BA76E491E4B9}" destId="{C87279E1-A40E-4C52-9412-BD8890DE077C}" srcOrd="14" destOrd="0" parTransId="{00C07530-A86F-4045-9A74-6F882A4B0A0D}" sibTransId="{8D396F33-770C-4244-A64B-5B37BA96EF86}"/>
    <dgm:cxn modelId="{0BBBD5B8-E9FB-6848-8601-9E03B5237238}" type="presOf" srcId="{380EE00D-C726-44C7-B9CF-DE7CC27FD842}" destId="{520E8EC6-E874-A343-9734-98233A27E928}" srcOrd="0" destOrd="0" presId="urn:microsoft.com/office/officeart/2016/7/layout/RepeatingBendingProcessNew"/>
    <dgm:cxn modelId="{D1E602BF-6072-45CF-A173-ED1AF623E989}" srcId="{36FF2C40-CE3B-4066-8F59-BA76E491E4B9}" destId="{147649DC-4CE1-4F81-8160-D44D5C153E45}" srcOrd="11" destOrd="0" parTransId="{ED53334E-CF34-4566-9AE5-5C427EA2B3AF}" sibTransId="{24494B57-7598-478C-AED4-4AEBA6C357EE}"/>
    <dgm:cxn modelId="{7AE2AFC0-F3F4-AE4C-82BF-40BC13B1F362}" type="presOf" srcId="{25A935A8-624C-4741-89C8-8F7FD1C27D94}" destId="{E3BF6C62-C24D-424A-9CFA-92AB2AB73D54}" srcOrd="0" destOrd="0" presId="urn:microsoft.com/office/officeart/2016/7/layout/RepeatingBendingProcessNew"/>
    <dgm:cxn modelId="{999D8FC4-A72C-2A4D-AEE9-75D5841BFFC9}" type="presOf" srcId="{11BC28D6-B391-4A30-B4E9-D9C993946F09}" destId="{A01833E6-458C-954E-9393-9A89B10B4477}" srcOrd="0" destOrd="0" presId="urn:microsoft.com/office/officeart/2016/7/layout/RepeatingBendingProcessNew"/>
    <dgm:cxn modelId="{BF7D1AC7-1EDF-6A41-9E74-255D81921551}" type="presOf" srcId="{36FF2C40-CE3B-4066-8F59-BA76E491E4B9}" destId="{B2852059-AEBB-6644-9C67-B8FA25250E7E}" srcOrd="0" destOrd="0" presId="urn:microsoft.com/office/officeart/2016/7/layout/RepeatingBendingProcessNew"/>
    <dgm:cxn modelId="{3A6857C7-EE4B-AE4A-84B4-5BBF693BE43A}" type="presOf" srcId="{F044D430-3E08-4AC6-8033-82F97D134BCD}" destId="{ED1235FE-A1ED-0446-ACB0-145143DB10B5}" srcOrd="1" destOrd="0" presId="urn:microsoft.com/office/officeart/2016/7/layout/RepeatingBendingProcessNew"/>
    <dgm:cxn modelId="{854852C9-644B-2546-BA29-88004E74F513}" type="presOf" srcId="{7FD53D71-3120-40F9-93DA-D2B0E142B520}" destId="{E5615A4D-86EE-DC42-8DCA-CE7960A9BF1F}" srcOrd="1" destOrd="0" presId="urn:microsoft.com/office/officeart/2016/7/layout/RepeatingBendingProcessNew"/>
    <dgm:cxn modelId="{C198D3CB-85CC-D843-9810-F099F493E217}" type="presOf" srcId="{C87279E1-A40E-4C52-9412-BD8890DE077C}" destId="{D623F8B3-D873-9646-B498-3673A8256E1C}" srcOrd="0" destOrd="0" presId="urn:microsoft.com/office/officeart/2016/7/layout/RepeatingBendingProcessNew"/>
    <dgm:cxn modelId="{D574A0CC-4802-4DCF-9906-C05D4E958635}" srcId="{36FF2C40-CE3B-4066-8F59-BA76E491E4B9}" destId="{CED89C66-10E8-4AE8-B33A-DD9D76BC9F4C}" srcOrd="6" destOrd="0" parTransId="{1207E424-1058-421B-B90F-55B7AF7FB626}" sibTransId="{82E40F5E-111F-448F-AD02-A9B0E8F2E940}"/>
    <dgm:cxn modelId="{7FE49ACD-31D7-D94A-B485-FCEEF8D3B4BE}" type="presOf" srcId="{24494B57-7598-478C-AED4-4AEBA6C357EE}" destId="{5990B9B0-1EF1-774D-964B-5EB7C932F9A7}" srcOrd="0" destOrd="0" presId="urn:microsoft.com/office/officeart/2016/7/layout/RepeatingBendingProcessNew"/>
    <dgm:cxn modelId="{462F2AD7-4882-424F-A2CE-EDA8D4939E93}" type="presOf" srcId="{3159213A-F86E-4A22-B213-114C571FA200}" destId="{5089E8C9-8900-F64A-B3D3-58325DB2A5DF}" srcOrd="0" destOrd="0" presId="urn:microsoft.com/office/officeart/2016/7/layout/RepeatingBendingProcessNew"/>
    <dgm:cxn modelId="{0A3FEFE1-889D-844A-AE2A-0EDA224F4E1C}" type="presOf" srcId="{B95E7123-7E6A-43A2-BD65-62A3D51AB4BA}" destId="{B6D17229-A207-B74A-88B4-C97EE668BC7A}" srcOrd="0" destOrd="0" presId="urn:microsoft.com/office/officeart/2016/7/layout/RepeatingBendingProcessNew"/>
    <dgm:cxn modelId="{4A382EE5-59C2-B648-AA46-C9DEF9F5ED2C}" type="presOf" srcId="{F1687758-ACB1-4077-9416-756BC4478FBD}" destId="{C6A2A032-8EDD-D249-B469-C276A1DC17B0}" srcOrd="1" destOrd="0" presId="urn:microsoft.com/office/officeart/2016/7/layout/RepeatingBendingProcessNew"/>
    <dgm:cxn modelId="{1C8AC4E6-2664-4C4E-BCE2-E43D79CC4945}" type="presOf" srcId="{893B1EC9-519B-4355-8599-C4F087241ACB}" destId="{55FF7C62-CD88-3B49-AF37-19A629E96436}" srcOrd="0" destOrd="0" presId="urn:microsoft.com/office/officeart/2016/7/layout/RepeatingBendingProcessNew"/>
    <dgm:cxn modelId="{0E97FCE6-B9C2-964C-8F6C-28C955FC6C5C}" type="presOf" srcId="{AF48350A-D674-4BA4-8E6A-1238FC1EF56C}" destId="{B9BD741C-F5D1-1642-B53B-15FE88A06792}" srcOrd="0" destOrd="0" presId="urn:microsoft.com/office/officeart/2016/7/layout/RepeatingBendingProcessNew"/>
    <dgm:cxn modelId="{F555B4E8-25C9-FB4D-B541-9955DC87EEE4}" type="presOf" srcId="{FC5170A8-AA7D-4C39-88AD-FC45B8C9D7C0}" destId="{97A342D3-D4CC-C14E-9B19-5EBFEC025E2D}" srcOrd="0" destOrd="0" presId="urn:microsoft.com/office/officeart/2016/7/layout/RepeatingBendingProcessNew"/>
    <dgm:cxn modelId="{BD63C9EA-3B8B-4548-B31C-23EA40EF899B}" type="presOf" srcId="{25A935A8-624C-4741-89C8-8F7FD1C27D94}" destId="{BAF76F80-A8F0-EE4B-8E4A-1C77520B6BE2}" srcOrd="1" destOrd="0" presId="urn:microsoft.com/office/officeart/2016/7/layout/RepeatingBendingProcessNew"/>
    <dgm:cxn modelId="{B8BFC7ED-66C0-AE44-A912-B2A6B9659BDA}" type="presOf" srcId="{833F9509-CA62-4264-A978-5F80AA1EDDFE}" destId="{4429ADBA-4EB8-644A-B94C-EC857BE68041}" srcOrd="0" destOrd="0" presId="urn:microsoft.com/office/officeart/2016/7/layout/RepeatingBendingProcessNew"/>
    <dgm:cxn modelId="{811E58F1-866E-B340-9A65-E233341F311F}" type="presOf" srcId="{C033EEA6-8F62-4896-8731-104CB094B405}" destId="{34852536-DB9B-E447-9645-944B26FF28D7}" srcOrd="0" destOrd="0" presId="urn:microsoft.com/office/officeart/2016/7/layout/RepeatingBendingProcessNew"/>
    <dgm:cxn modelId="{AE5325F4-851B-FC4B-A265-61231B3254B7}" type="presOf" srcId="{833F9509-CA62-4264-A978-5F80AA1EDDFE}" destId="{05C031A2-9377-0C44-9435-7F4547DDB45D}" srcOrd="1" destOrd="0" presId="urn:microsoft.com/office/officeart/2016/7/layout/RepeatingBendingProcessNew"/>
    <dgm:cxn modelId="{6817FBF5-910E-490D-A8B8-7B053371F4B8}" srcId="{36FF2C40-CE3B-4066-8F59-BA76E491E4B9}" destId="{CA32E30D-FD93-412B-A4DF-B9408BE1EE41}" srcOrd="9" destOrd="0" parTransId="{15FC5E31-94C3-4597-B4DA-E9D04A34FA28}" sibTransId="{833F9509-CA62-4264-A978-5F80AA1EDDFE}"/>
    <dgm:cxn modelId="{5FC01AFE-3B12-AD42-954D-6FD637098A62}" type="presOf" srcId="{AF48350A-D674-4BA4-8E6A-1238FC1EF56C}" destId="{1BDC5A1C-68AA-DF43-B3FF-6F811FC7BCF2}" srcOrd="1" destOrd="0" presId="urn:microsoft.com/office/officeart/2016/7/layout/RepeatingBendingProcessNew"/>
    <dgm:cxn modelId="{CAF9EA69-23D7-4148-BBC8-650A52D60766}" type="presParOf" srcId="{B2852059-AEBB-6644-9C67-B8FA25250E7E}" destId="{34852536-DB9B-E447-9645-944B26FF28D7}" srcOrd="0" destOrd="0" presId="urn:microsoft.com/office/officeart/2016/7/layout/RepeatingBendingProcessNew"/>
    <dgm:cxn modelId="{EE73BD6D-91A0-164C-BA1C-93CFFD6A6BF6}" type="presParOf" srcId="{B2852059-AEBB-6644-9C67-B8FA25250E7E}" destId="{7DDF8ED4-248D-954F-A37C-0ED84C3B299A}" srcOrd="1" destOrd="0" presId="urn:microsoft.com/office/officeart/2016/7/layout/RepeatingBendingProcessNew"/>
    <dgm:cxn modelId="{D03D835A-07C6-DF4A-A88F-B4DF818A4633}" type="presParOf" srcId="{7DDF8ED4-248D-954F-A37C-0ED84C3B299A}" destId="{ED1235FE-A1ED-0446-ACB0-145143DB10B5}" srcOrd="0" destOrd="0" presId="urn:microsoft.com/office/officeart/2016/7/layout/RepeatingBendingProcessNew"/>
    <dgm:cxn modelId="{AE0C4C2A-2D48-E84B-AE31-30FCE9DF6972}" type="presParOf" srcId="{B2852059-AEBB-6644-9C67-B8FA25250E7E}" destId="{A01833E6-458C-954E-9393-9A89B10B4477}" srcOrd="2" destOrd="0" presId="urn:microsoft.com/office/officeart/2016/7/layout/RepeatingBendingProcessNew"/>
    <dgm:cxn modelId="{5BAD99D4-8873-8446-8DD1-69125E3FB620}" type="presParOf" srcId="{B2852059-AEBB-6644-9C67-B8FA25250E7E}" destId="{520E8EC6-E874-A343-9734-98233A27E928}" srcOrd="3" destOrd="0" presId="urn:microsoft.com/office/officeart/2016/7/layout/RepeatingBendingProcessNew"/>
    <dgm:cxn modelId="{586EB32F-FE69-0641-AE10-422593E34F96}" type="presParOf" srcId="{520E8EC6-E874-A343-9734-98233A27E928}" destId="{637C154E-9D55-4F4A-AFE2-554D997E845D}" srcOrd="0" destOrd="0" presId="urn:microsoft.com/office/officeart/2016/7/layout/RepeatingBendingProcessNew"/>
    <dgm:cxn modelId="{7EF63840-E810-594B-845A-9E331303EF3A}" type="presParOf" srcId="{B2852059-AEBB-6644-9C67-B8FA25250E7E}" destId="{CCA8145F-A093-094D-AC2C-DF30802FB904}" srcOrd="4" destOrd="0" presId="urn:microsoft.com/office/officeart/2016/7/layout/RepeatingBendingProcessNew"/>
    <dgm:cxn modelId="{F15F29C4-D378-6B46-BE8B-9584A08D0D9C}" type="presParOf" srcId="{B2852059-AEBB-6644-9C67-B8FA25250E7E}" destId="{626B20E9-7270-9D46-B872-A6EBDE4DDCB0}" srcOrd="5" destOrd="0" presId="urn:microsoft.com/office/officeart/2016/7/layout/RepeatingBendingProcessNew"/>
    <dgm:cxn modelId="{EA98F595-87FB-D54D-87BE-07123A1AE3CA}" type="presParOf" srcId="{626B20E9-7270-9D46-B872-A6EBDE4DDCB0}" destId="{9F753738-A9AF-7F49-9925-C2E2AA2AD4C5}" srcOrd="0" destOrd="0" presId="urn:microsoft.com/office/officeart/2016/7/layout/RepeatingBendingProcessNew"/>
    <dgm:cxn modelId="{9A53FCBE-7502-F446-BE16-5AE72112A8FA}" type="presParOf" srcId="{B2852059-AEBB-6644-9C67-B8FA25250E7E}" destId="{B80DEB02-F1C5-E24B-B9C1-40CCF5BBFDE1}" srcOrd="6" destOrd="0" presId="urn:microsoft.com/office/officeart/2016/7/layout/RepeatingBendingProcessNew"/>
    <dgm:cxn modelId="{7D109A44-D0A0-D743-80C6-397847E75785}" type="presParOf" srcId="{B2852059-AEBB-6644-9C67-B8FA25250E7E}" destId="{6BCC2F1A-FBA3-604A-805C-1D83C0ACB279}" srcOrd="7" destOrd="0" presId="urn:microsoft.com/office/officeart/2016/7/layout/RepeatingBendingProcessNew"/>
    <dgm:cxn modelId="{6864ADF7-DFFF-224E-8DCD-70F619D134F0}" type="presParOf" srcId="{6BCC2F1A-FBA3-604A-805C-1D83C0ACB279}" destId="{C6A2A032-8EDD-D249-B469-C276A1DC17B0}" srcOrd="0" destOrd="0" presId="urn:microsoft.com/office/officeart/2016/7/layout/RepeatingBendingProcessNew"/>
    <dgm:cxn modelId="{F987A0F4-3B2D-D344-9824-CADFBD9595CE}" type="presParOf" srcId="{B2852059-AEBB-6644-9C67-B8FA25250E7E}" destId="{97A342D3-D4CC-C14E-9B19-5EBFEC025E2D}" srcOrd="8" destOrd="0" presId="urn:microsoft.com/office/officeart/2016/7/layout/RepeatingBendingProcessNew"/>
    <dgm:cxn modelId="{288F866D-06AD-5D44-9517-1CA31C6C5823}" type="presParOf" srcId="{B2852059-AEBB-6644-9C67-B8FA25250E7E}" destId="{B6D17229-A207-B74A-88B4-C97EE668BC7A}" srcOrd="9" destOrd="0" presId="urn:microsoft.com/office/officeart/2016/7/layout/RepeatingBendingProcessNew"/>
    <dgm:cxn modelId="{B70545F3-B2C5-0F4C-A797-394D11BCDAFE}" type="presParOf" srcId="{B6D17229-A207-B74A-88B4-C97EE668BC7A}" destId="{AFDBEF9B-DB35-5843-A267-88D6067354DB}" srcOrd="0" destOrd="0" presId="urn:microsoft.com/office/officeart/2016/7/layout/RepeatingBendingProcessNew"/>
    <dgm:cxn modelId="{BD916AAE-A07E-0B45-A8D2-A7CFE7153444}" type="presParOf" srcId="{B2852059-AEBB-6644-9C67-B8FA25250E7E}" destId="{608C9214-A76D-2C45-B9A3-9374B22EE132}" srcOrd="10" destOrd="0" presId="urn:microsoft.com/office/officeart/2016/7/layout/RepeatingBendingProcessNew"/>
    <dgm:cxn modelId="{EECDF05B-2F5A-D44F-83A4-61B6611AEA5D}" type="presParOf" srcId="{B2852059-AEBB-6644-9C67-B8FA25250E7E}" destId="{55FF7C62-CD88-3B49-AF37-19A629E96436}" srcOrd="11" destOrd="0" presId="urn:microsoft.com/office/officeart/2016/7/layout/RepeatingBendingProcessNew"/>
    <dgm:cxn modelId="{EB445988-BBEE-1F48-A566-51D2ECCCC804}" type="presParOf" srcId="{55FF7C62-CD88-3B49-AF37-19A629E96436}" destId="{7119A0C1-8B2D-7C4F-BE98-9D4720EDE0F9}" srcOrd="0" destOrd="0" presId="urn:microsoft.com/office/officeart/2016/7/layout/RepeatingBendingProcessNew"/>
    <dgm:cxn modelId="{BE629BD9-9613-0542-ABAB-B52FBFB9B59A}" type="presParOf" srcId="{B2852059-AEBB-6644-9C67-B8FA25250E7E}" destId="{B9A520AD-7D98-974F-B92D-3556258F926E}" srcOrd="12" destOrd="0" presId="urn:microsoft.com/office/officeart/2016/7/layout/RepeatingBendingProcessNew"/>
    <dgm:cxn modelId="{CDDA4ECF-9CAD-C64A-AC58-D85AF80CC3DF}" type="presParOf" srcId="{B2852059-AEBB-6644-9C67-B8FA25250E7E}" destId="{D3F387D7-8123-D14A-955D-6B0EBE0FC6B1}" srcOrd="13" destOrd="0" presId="urn:microsoft.com/office/officeart/2016/7/layout/RepeatingBendingProcessNew"/>
    <dgm:cxn modelId="{BE5D70E0-4538-EA4D-9BFE-BF5D117C104C}" type="presParOf" srcId="{D3F387D7-8123-D14A-955D-6B0EBE0FC6B1}" destId="{1875DE04-8C14-1E45-B920-3D4C9B3D26F8}" srcOrd="0" destOrd="0" presId="urn:microsoft.com/office/officeart/2016/7/layout/RepeatingBendingProcessNew"/>
    <dgm:cxn modelId="{5DF20D52-BEEB-9442-8121-D0D4281F04D8}" type="presParOf" srcId="{B2852059-AEBB-6644-9C67-B8FA25250E7E}" destId="{5089E8C9-8900-F64A-B3D3-58325DB2A5DF}" srcOrd="14" destOrd="0" presId="urn:microsoft.com/office/officeart/2016/7/layout/RepeatingBendingProcessNew"/>
    <dgm:cxn modelId="{554D6FAA-67A9-A94B-AD8F-95E66AA332E9}" type="presParOf" srcId="{B2852059-AEBB-6644-9C67-B8FA25250E7E}" destId="{541C0487-3AA8-9E48-A4DF-F3381E1B3E05}" srcOrd="15" destOrd="0" presId="urn:microsoft.com/office/officeart/2016/7/layout/RepeatingBendingProcessNew"/>
    <dgm:cxn modelId="{12DAE354-9559-084D-A9E7-453F91472C5D}" type="presParOf" srcId="{541C0487-3AA8-9E48-A4DF-F3381E1B3E05}" destId="{20ECEEDF-1001-8342-8438-77BA2DF160E6}" srcOrd="0" destOrd="0" presId="urn:microsoft.com/office/officeart/2016/7/layout/RepeatingBendingProcessNew"/>
    <dgm:cxn modelId="{5F74F526-FC3E-DC47-A029-E3BFA4628E9F}" type="presParOf" srcId="{B2852059-AEBB-6644-9C67-B8FA25250E7E}" destId="{3E9B5657-0457-1747-A57C-56F9DE5BB8FD}" srcOrd="16" destOrd="0" presId="urn:microsoft.com/office/officeart/2016/7/layout/RepeatingBendingProcessNew"/>
    <dgm:cxn modelId="{7EB3A484-75F1-D14B-A52A-1B38F620730B}" type="presParOf" srcId="{B2852059-AEBB-6644-9C67-B8FA25250E7E}" destId="{523F5E28-533D-9141-996D-1A113DBC3B16}" srcOrd="17" destOrd="0" presId="urn:microsoft.com/office/officeart/2016/7/layout/RepeatingBendingProcessNew"/>
    <dgm:cxn modelId="{3504A284-51D8-DB41-8B82-2CEFE3FDACE8}" type="presParOf" srcId="{523F5E28-533D-9141-996D-1A113DBC3B16}" destId="{5CD570DC-B620-3945-9E88-2C3DB0BB20F5}" srcOrd="0" destOrd="0" presId="urn:microsoft.com/office/officeart/2016/7/layout/RepeatingBendingProcessNew"/>
    <dgm:cxn modelId="{4C92F574-9CCF-DB4E-A8F0-375BB1EDA25C}" type="presParOf" srcId="{B2852059-AEBB-6644-9C67-B8FA25250E7E}" destId="{2128D013-C648-4647-BC8F-B27D6CDDD69A}" srcOrd="18" destOrd="0" presId="urn:microsoft.com/office/officeart/2016/7/layout/RepeatingBendingProcessNew"/>
    <dgm:cxn modelId="{73579410-0797-2E4A-905E-B0B356A7D3DC}" type="presParOf" srcId="{B2852059-AEBB-6644-9C67-B8FA25250E7E}" destId="{4429ADBA-4EB8-644A-B94C-EC857BE68041}" srcOrd="19" destOrd="0" presId="urn:microsoft.com/office/officeart/2016/7/layout/RepeatingBendingProcessNew"/>
    <dgm:cxn modelId="{EED9ACD9-79EB-AE4C-B1D9-768C94602997}" type="presParOf" srcId="{4429ADBA-4EB8-644A-B94C-EC857BE68041}" destId="{05C031A2-9377-0C44-9435-7F4547DDB45D}" srcOrd="0" destOrd="0" presId="urn:microsoft.com/office/officeart/2016/7/layout/RepeatingBendingProcessNew"/>
    <dgm:cxn modelId="{225705D8-D3BD-884C-86A5-C45E7BAA3AD7}" type="presParOf" srcId="{B2852059-AEBB-6644-9C67-B8FA25250E7E}" destId="{DC1D67FF-F53B-7D44-A8DB-93CFE88A4FA0}" srcOrd="20" destOrd="0" presId="urn:microsoft.com/office/officeart/2016/7/layout/RepeatingBendingProcessNew"/>
    <dgm:cxn modelId="{93D2268B-7343-D746-92FC-0174F8A1C140}" type="presParOf" srcId="{B2852059-AEBB-6644-9C67-B8FA25250E7E}" destId="{E3BF6C62-C24D-424A-9CFA-92AB2AB73D54}" srcOrd="21" destOrd="0" presId="urn:microsoft.com/office/officeart/2016/7/layout/RepeatingBendingProcessNew"/>
    <dgm:cxn modelId="{F7F1A1DF-008C-3140-8274-01602552E021}" type="presParOf" srcId="{E3BF6C62-C24D-424A-9CFA-92AB2AB73D54}" destId="{BAF76F80-A8F0-EE4B-8E4A-1C77520B6BE2}" srcOrd="0" destOrd="0" presId="urn:microsoft.com/office/officeart/2016/7/layout/RepeatingBendingProcessNew"/>
    <dgm:cxn modelId="{2B01CB70-9DE2-6343-921E-DDCE25F05594}" type="presParOf" srcId="{B2852059-AEBB-6644-9C67-B8FA25250E7E}" destId="{26DEA829-B217-3B42-9AA7-6A1BA0FE3213}" srcOrd="22" destOrd="0" presId="urn:microsoft.com/office/officeart/2016/7/layout/RepeatingBendingProcessNew"/>
    <dgm:cxn modelId="{DC1DE5C9-D475-F04D-8089-664F975EF88F}" type="presParOf" srcId="{B2852059-AEBB-6644-9C67-B8FA25250E7E}" destId="{5990B9B0-1EF1-774D-964B-5EB7C932F9A7}" srcOrd="23" destOrd="0" presId="urn:microsoft.com/office/officeart/2016/7/layout/RepeatingBendingProcessNew"/>
    <dgm:cxn modelId="{7C8E1A20-C49D-7B4F-9FB0-1B794EA9484D}" type="presParOf" srcId="{5990B9B0-1EF1-774D-964B-5EB7C932F9A7}" destId="{5EF09AA0-A987-0742-BC51-0AA0D79C53D9}" srcOrd="0" destOrd="0" presId="urn:microsoft.com/office/officeart/2016/7/layout/RepeatingBendingProcessNew"/>
    <dgm:cxn modelId="{B9091E59-942C-7148-B096-FF26B7A59C42}" type="presParOf" srcId="{B2852059-AEBB-6644-9C67-B8FA25250E7E}" destId="{D5D8F2F0-6942-A24D-BDA8-CBFF870EC934}" srcOrd="24" destOrd="0" presId="urn:microsoft.com/office/officeart/2016/7/layout/RepeatingBendingProcessNew"/>
    <dgm:cxn modelId="{B45A840D-1E28-1D41-B0CF-3BA6A0B14380}" type="presParOf" srcId="{B2852059-AEBB-6644-9C67-B8FA25250E7E}" destId="{B9BD741C-F5D1-1642-B53B-15FE88A06792}" srcOrd="25" destOrd="0" presId="urn:microsoft.com/office/officeart/2016/7/layout/RepeatingBendingProcessNew"/>
    <dgm:cxn modelId="{B6748460-EFCE-AB46-9285-A5E4AA67550F}" type="presParOf" srcId="{B9BD741C-F5D1-1642-B53B-15FE88A06792}" destId="{1BDC5A1C-68AA-DF43-B3FF-6F811FC7BCF2}" srcOrd="0" destOrd="0" presId="urn:microsoft.com/office/officeart/2016/7/layout/RepeatingBendingProcessNew"/>
    <dgm:cxn modelId="{E19E742D-7F7B-2844-8E4A-B146483283AE}" type="presParOf" srcId="{B2852059-AEBB-6644-9C67-B8FA25250E7E}" destId="{096297E0-471B-CB4E-B0EC-C900A43BCA1F}" srcOrd="26" destOrd="0" presId="urn:microsoft.com/office/officeart/2016/7/layout/RepeatingBendingProcessNew"/>
    <dgm:cxn modelId="{60343B78-93D9-1943-9154-3BABC4C4B860}" type="presParOf" srcId="{B2852059-AEBB-6644-9C67-B8FA25250E7E}" destId="{CD6004BA-2AB5-0547-9F39-2361FD4466A1}" srcOrd="27" destOrd="0" presId="urn:microsoft.com/office/officeart/2016/7/layout/RepeatingBendingProcessNew"/>
    <dgm:cxn modelId="{25CCCC36-F029-8546-80B9-44D04B3C58A1}" type="presParOf" srcId="{CD6004BA-2AB5-0547-9F39-2361FD4466A1}" destId="{E5615A4D-86EE-DC42-8DCA-CE7960A9BF1F}" srcOrd="0" destOrd="0" presId="urn:microsoft.com/office/officeart/2016/7/layout/RepeatingBendingProcessNew"/>
    <dgm:cxn modelId="{45C0E769-5E6A-5E46-A96F-D590C8082822}" type="presParOf" srcId="{B2852059-AEBB-6644-9C67-B8FA25250E7E}" destId="{D623F8B3-D873-9646-B498-3673A8256E1C}" srcOrd="28" destOrd="0" presId="urn:microsoft.com/office/officeart/2016/7/layout/RepeatingBendingProcessNew"/>
    <dgm:cxn modelId="{BD7F68AA-DF59-C54F-BC31-3DA17B995502}" type="presParOf" srcId="{B2852059-AEBB-6644-9C67-B8FA25250E7E}" destId="{4D811B39-76E0-2A42-A316-84899A2FBE92}" srcOrd="29" destOrd="0" presId="urn:microsoft.com/office/officeart/2016/7/layout/RepeatingBendingProcessNew"/>
    <dgm:cxn modelId="{399D1E43-7319-A843-840F-E7D45A44D8EF}" type="presParOf" srcId="{4D811B39-76E0-2A42-A316-84899A2FBE92}" destId="{FC64D443-4253-9644-86AB-2A4363AEF373}" srcOrd="0" destOrd="0" presId="urn:microsoft.com/office/officeart/2016/7/layout/RepeatingBendingProcessNew"/>
    <dgm:cxn modelId="{14BC1900-6846-5141-AC60-A19D58DAB98A}" type="presParOf" srcId="{B2852059-AEBB-6644-9C67-B8FA25250E7E}" destId="{12D68EB9-3AAA-2549-A0A8-151840655138}" srcOrd="3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47DD30-D38C-457D-BDD3-9A0FFB36603D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8F94808-6A7E-448E-8F4F-B2B5824242AE}">
      <dgm:prSet/>
      <dgm:spPr/>
      <dgm:t>
        <a:bodyPr/>
        <a:lstStyle/>
        <a:p>
          <a:r>
            <a:rPr lang="en-IN" b="1"/>
            <a:t>Core Features</a:t>
          </a:r>
          <a:endParaRPr lang="en-US"/>
        </a:p>
      </dgm:t>
    </dgm:pt>
    <dgm:pt modelId="{8A43503F-278E-4587-BDF4-279E3F02610A}" type="parTrans" cxnId="{832735C6-C247-46E1-A4AB-A2DF7C428758}">
      <dgm:prSet/>
      <dgm:spPr/>
      <dgm:t>
        <a:bodyPr/>
        <a:lstStyle/>
        <a:p>
          <a:endParaRPr lang="en-US"/>
        </a:p>
      </dgm:t>
    </dgm:pt>
    <dgm:pt modelId="{87710AE8-A900-429F-84D2-BF24089D90A7}" type="sibTrans" cxnId="{832735C6-C247-46E1-A4AB-A2DF7C428758}">
      <dgm:prSet/>
      <dgm:spPr/>
      <dgm:t>
        <a:bodyPr/>
        <a:lstStyle/>
        <a:p>
          <a:endParaRPr lang="en-US"/>
        </a:p>
      </dgm:t>
    </dgm:pt>
    <dgm:pt modelId="{7A7A38C2-CC59-435B-AFC8-63FE0FEB4BB3}">
      <dgm:prSet/>
      <dgm:spPr/>
      <dgm:t>
        <a:bodyPr/>
        <a:lstStyle/>
        <a:p>
          <a:r>
            <a:rPr lang="en-IN" b="1"/>
            <a:t>Two-Step Image Analysis</a:t>
          </a:r>
          <a:endParaRPr lang="en-US"/>
        </a:p>
      </dgm:t>
    </dgm:pt>
    <dgm:pt modelId="{9D7A51DF-A0E5-4EBD-A642-DD1B514C979C}" type="parTrans" cxnId="{6B2C8876-1B25-477A-9074-793A60D18FA3}">
      <dgm:prSet/>
      <dgm:spPr/>
      <dgm:t>
        <a:bodyPr/>
        <a:lstStyle/>
        <a:p>
          <a:endParaRPr lang="en-US"/>
        </a:p>
      </dgm:t>
    </dgm:pt>
    <dgm:pt modelId="{FDA82A8C-6BA7-40D7-B7DE-870289BE3F14}" type="sibTrans" cxnId="{6B2C8876-1B25-477A-9074-793A60D18FA3}">
      <dgm:prSet/>
      <dgm:spPr/>
      <dgm:t>
        <a:bodyPr/>
        <a:lstStyle/>
        <a:p>
          <a:endParaRPr lang="en-US"/>
        </a:p>
      </dgm:t>
    </dgm:pt>
    <dgm:pt modelId="{26F4A7B7-4396-4FD8-9832-BB9086CF6153}">
      <dgm:prSet/>
      <dgm:spPr/>
      <dgm:t>
        <a:bodyPr/>
        <a:lstStyle/>
        <a:p>
          <a:r>
            <a:rPr lang="en-IN"/>
            <a:t>Classifies medical images as either lung X-rays or brain MRIs.</a:t>
          </a:r>
          <a:endParaRPr lang="en-US"/>
        </a:p>
      </dgm:t>
    </dgm:pt>
    <dgm:pt modelId="{9D958B9C-DB84-4E18-837F-6C91C0E538D8}" type="parTrans" cxnId="{F6DEE9F6-D5D7-4112-90B0-EA5BA6F15692}">
      <dgm:prSet/>
      <dgm:spPr/>
      <dgm:t>
        <a:bodyPr/>
        <a:lstStyle/>
        <a:p>
          <a:endParaRPr lang="en-US"/>
        </a:p>
      </dgm:t>
    </dgm:pt>
    <dgm:pt modelId="{FEF275DB-E2CD-402A-B22F-7D99A359E753}" type="sibTrans" cxnId="{F6DEE9F6-D5D7-4112-90B0-EA5BA6F15692}">
      <dgm:prSet/>
      <dgm:spPr/>
      <dgm:t>
        <a:bodyPr/>
        <a:lstStyle/>
        <a:p>
          <a:endParaRPr lang="en-US"/>
        </a:p>
      </dgm:t>
    </dgm:pt>
    <dgm:pt modelId="{09531C7F-9AA1-459E-AA17-52CBD51F3037}">
      <dgm:prSet/>
      <dgm:spPr/>
      <dgm:t>
        <a:bodyPr/>
        <a:lstStyle/>
        <a:p>
          <a:r>
            <a:rPr lang="en-IN"/>
            <a:t>Provides automated diagnosis for pneumonia and brain tumors.</a:t>
          </a:r>
          <a:endParaRPr lang="en-US"/>
        </a:p>
      </dgm:t>
    </dgm:pt>
    <dgm:pt modelId="{B1A51FE1-ACF8-4860-A7A5-9A4BCFA7EF3B}" type="parTrans" cxnId="{E192E6F0-5AD0-4948-A693-5E068F072575}">
      <dgm:prSet/>
      <dgm:spPr/>
      <dgm:t>
        <a:bodyPr/>
        <a:lstStyle/>
        <a:p>
          <a:endParaRPr lang="en-US"/>
        </a:p>
      </dgm:t>
    </dgm:pt>
    <dgm:pt modelId="{FD421F53-CE6B-4116-B829-3F7A54CBDD39}" type="sibTrans" cxnId="{E192E6F0-5AD0-4948-A693-5E068F072575}">
      <dgm:prSet/>
      <dgm:spPr/>
      <dgm:t>
        <a:bodyPr/>
        <a:lstStyle/>
        <a:p>
          <a:endParaRPr lang="en-US"/>
        </a:p>
      </dgm:t>
    </dgm:pt>
    <dgm:pt modelId="{2BF0FEDA-3BE0-43CA-9B53-C591F805799C}">
      <dgm:prSet/>
      <dgm:spPr/>
      <dgm:t>
        <a:bodyPr/>
        <a:lstStyle/>
        <a:p>
          <a:r>
            <a:rPr lang="en-IN" b="1"/>
            <a:t>Automated Diagnosis System</a:t>
          </a:r>
          <a:endParaRPr lang="en-US"/>
        </a:p>
      </dgm:t>
    </dgm:pt>
    <dgm:pt modelId="{0CF5F5D8-FB09-454C-88AD-B0DBCA681420}" type="parTrans" cxnId="{ADFD8763-3407-44FF-B54E-B082E43DCC82}">
      <dgm:prSet/>
      <dgm:spPr/>
      <dgm:t>
        <a:bodyPr/>
        <a:lstStyle/>
        <a:p>
          <a:endParaRPr lang="en-US"/>
        </a:p>
      </dgm:t>
    </dgm:pt>
    <dgm:pt modelId="{BD844CF5-61A6-485B-9A35-466F4A2DF1A4}" type="sibTrans" cxnId="{ADFD8763-3407-44FF-B54E-B082E43DCC82}">
      <dgm:prSet/>
      <dgm:spPr/>
      <dgm:t>
        <a:bodyPr/>
        <a:lstStyle/>
        <a:p>
          <a:endParaRPr lang="en-US"/>
        </a:p>
      </dgm:t>
    </dgm:pt>
    <dgm:pt modelId="{105A31A5-CEFA-4B9D-899B-AD9C8AA1E5FE}">
      <dgm:prSet/>
      <dgm:spPr/>
      <dgm:t>
        <a:bodyPr/>
        <a:lstStyle/>
        <a:p>
          <a:r>
            <a:rPr lang="en-IN"/>
            <a:t>Uses machine learning models to detect abnormalities.</a:t>
          </a:r>
          <a:endParaRPr lang="en-US"/>
        </a:p>
      </dgm:t>
    </dgm:pt>
    <dgm:pt modelId="{4CEBB3D5-DC22-4398-860A-CC4965F9110D}" type="parTrans" cxnId="{C1559BFA-D592-442B-AA46-98EDB124F6F1}">
      <dgm:prSet/>
      <dgm:spPr/>
      <dgm:t>
        <a:bodyPr/>
        <a:lstStyle/>
        <a:p>
          <a:endParaRPr lang="en-US"/>
        </a:p>
      </dgm:t>
    </dgm:pt>
    <dgm:pt modelId="{06A09193-BCA0-4266-ABE6-0E4C992A3017}" type="sibTrans" cxnId="{C1559BFA-D592-442B-AA46-98EDB124F6F1}">
      <dgm:prSet/>
      <dgm:spPr/>
      <dgm:t>
        <a:bodyPr/>
        <a:lstStyle/>
        <a:p>
          <a:endParaRPr lang="en-US"/>
        </a:p>
      </dgm:t>
    </dgm:pt>
    <dgm:pt modelId="{A26F6BB6-7680-4B4D-8427-AB9397F869F2}">
      <dgm:prSet/>
      <dgm:spPr/>
      <dgm:t>
        <a:bodyPr/>
        <a:lstStyle/>
        <a:p>
          <a:r>
            <a:rPr lang="en-IN"/>
            <a:t>Outputs a diagnostic result with confidence scores.</a:t>
          </a:r>
          <a:endParaRPr lang="en-US"/>
        </a:p>
      </dgm:t>
    </dgm:pt>
    <dgm:pt modelId="{7BB3A0A1-C18A-4E81-B197-BD79A1CCE34D}" type="parTrans" cxnId="{44552ABE-7D98-42E4-8BFE-CA9896919A0D}">
      <dgm:prSet/>
      <dgm:spPr/>
      <dgm:t>
        <a:bodyPr/>
        <a:lstStyle/>
        <a:p>
          <a:endParaRPr lang="en-US"/>
        </a:p>
      </dgm:t>
    </dgm:pt>
    <dgm:pt modelId="{62D7E9C5-8776-47F8-8243-D3722581512D}" type="sibTrans" cxnId="{44552ABE-7D98-42E4-8BFE-CA9896919A0D}">
      <dgm:prSet/>
      <dgm:spPr/>
      <dgm:t>
        <a:bodyPr/>
        <a:lstStyle/>
        <a:p>
          <a:endParaRPr lang="en-US"/>
        </a:p>
      </dgm:t>
    </dgm:pt>
    <dgm:pt modelId="{C8AB2C7F-EB2C-458A-9E6A-1519F1C956C8}">
      <dgm:prSet/>
      <dgm:spPr/>
      <dgm:t>
        <a:bodyPr/>
        <a:lstStyle/>
        <a:p>
          <a:r>
            <a:rPr lang="en-IN" b="1"/>
            <a:t>Unified Platform</a:t>
          </a:r>
          <a:endParaRPr lang="en-US"/>
        </a:p>
      </dgm:t>
    </dgm:pt>
    <dgm:pt modelId="{7E5C0D50-F875-4ED5-A2A5-023FE6530749}" type="parTrans" cxnId="{3A9E1963-D52E-4DB9-997B-9024F5554933}">
      <dgm:prSet/>
      <dgm:spPr/>
      <dgm:t>
        <a:bodyPr/>
        <a:lstStyle/>
        <a:p>
          <a:endParaRPr lang="en-US"/>
        </a:p>
      </dgm:t>
    </dgm:pt>
    <dgm:pt modelId="{5826F545-1A46-4BB4-B9BD-A63AC91F6692}" type="sibTrans" cxnId="{3A9E1963-D52E-4DB9-997B-9024F5554933}">
      <dgm:prSet/>
      <dgm:spPr/>
      <dgm:t>
        <a:bodyPr/>
        <a:lstStyle/>
        <a:p>
          <a:endParaRPr lang="en-US"/>
        </a:p>
      </dgm:t>
    </dgm:pt>
    <dgm:pt modelId="{5178CD8D-940F-4A6B-A174-E55F0F6A3694}">
      <dgm:prSet/>
      <dgm:spPr/>
      <dgm:t>
        <a:bodyPr/>
        <a:lstStyle/>
        <a:p>
          <a:r>
            <a:rPr lang="en-IN"/>
            <a:t>Supports both lung X-rays and brain MRIs in a single system.</a:t>
          </a:r>
          <a:endParaRPr lang="en-US"/>
        </a:p>
      </dgm:t>
    </dgm:pt>
    <dgm:pt modelId="{C5B739F0-64A2-4604-8CF9-6387C639A338}" type="parTrans" cxnId="{625F9804-008F-4B71-90ED-F05359768169}">
      <dgm:prSet/>
      <dgm:spPr/>
      <dgm:t>
        <a:bodyPr/>
        <a:lstStyle/>
        <a:p>
          <a:endParaRPr lang="en-US"/>
        </a:p>
      </dgm:t>
    </dgm:pt>
    <dgm:pt modelId="{90C3245A-1E78-4141-929A-601D94315674}" type="sibTrans" cxnId="{625F9804-008F-4B71-90ED-F05359768169}">
      <dgm:prSet/>
      <dgm:spPr/>
      <dgm:t>
        <a:bodyPr/>
        <a:lstStyle/>
        <a:p>
          <a:endParaRPr lang="en-US"/>
        </a:p>
      </dgm:t>
    </dgm:pt>
    <dgm:pt modelId="{B7FD4192-A5D9-4222-AA62-B087CCCC0553}">
      <dgm:prSet/>
      <dgm:spPr/>
      <dgm:t>
        <a:bodyPr/>
        <a:lstStyle/>
        <a:p>
          <a:r>
            <a:rPr lang="en-IN"/>
            <a:t>Eliminates the need for separate diagnostic tools.</a:t>
          </a:r>
          <a:endParaRPr lang="en-US"/>
        </a:p>
      </dgm:t>
    </dgm:pt>
    <dgm:pt modelId="{6D4DDE35-5B8B-4146-A47D-E17F854E9B7F}" type="parTrans" cxnId="{633AC0B4-1D5C-4AB1-8C48-90578349EE09}">
      <dgm:prSet/>
      <dgm:spPr/>
      <dgm:t>
        <a:bodyPr/>
        <a:lstStyle/>
        <a:p>
          <a:endParaRPr lang="en-US"/>
        </a:p>
      </dgm:t>
    </dgm:pt>
    <dgm:pt modelId="{A6341711-B4CF-4FB9-AD9C-498152ED5DE6}" type="sibTrans" cxnId="{633AC0B4-1D5C-4AB1-8C48-90578349EE09}">
      <dgm:prSet/>
      <dgm:spPr/>
      <dgm:t>
        <a:bodyPr/>
        <a:lstStyle/>
        <a:p>
          <a:endParaRPr lang="en-US"/>
        </a:p>
      </dgm:t>
    </dgm:pt>
    <dgm:pt modelId="{84A4D0EB-DCF9-4878-AFD6-323FB8CEC906}">
      <dgm:prSet/>
      <dgm:spPr/>
      <dgm:t>
        <a:bodyPr/>
        <a:lstStyle/>
        <a:p>
          <a:r>
            <a:rPr lang="en-IN" b="1"/>
            <a:t>User-Friendly Interface</a:t>
          </a:r>
          <a:endParaRPr lang="en-US"/>
        </a:p>
      </dgm:t>
    </dgm:pt>
    <dgm:pt modelId="{69EB568A-B849-4AA7-A2D2-0C9F5F42C84B}" type="parTrans" cxnId="{DF62B3E2-8F68-41B0-A288-412FA545C0C4}">
      <dgm:prSet/>
      <dgm:spPr/>
      <dgm:t>
        <a:bodyPr/>
        <a:lstStyle/>
        <a:p>
          <a:endParaRPr lang="en-US"/>
        </a:p>
      </dgm:t>
    </dgm:pt>
    <dgm:pt modelId="{794EF489-3F24-485E-9EE8-C827AD7332A7}" type="sibTrans" cxnId="{DF62B3E2-8F68-41B0-A288-412FA545C0C4}">
      <dgm:prSet/>
      <dgm:spPr/>
      <dgm:t>
        <a:bodyPr/>
        <a:lstStyle/>
        <a:p>
          <a:endParaRPr lang="en-US"/>
        </a:p>
      </dgm:t>
    </dgm:pt>
    <dgm:pt modelId="{C972A07C-FA00-45D1-B034-02C4BEBC2CDE}">
      <dgm:prSet/>
      <dgm:spPr/>
      <dgm:t>
        <a:bodyPr/>
        <a:lstStyle/>
        <a:p>
          <a:r>
            <a:rPr lang="en-IN"/>
            <a:t>Simple image upload functionality for healthcare professionals.</a:t>
          </a:r>
          <a:endParaRPr lang="en-US"/>
        </a:p>
      </dgm:t>
    </dgm:pt>
    <dgm:pt modelId="{D4C5ED6B-E33D-4033-8618-EB20D7DDF7D9}" type="parTrans" cxnId="{E84755C7-9567-45E5-99BD-E13343AFEA88}">
      <dgm:prSet/>
      <dgm:spPr/>
      <dgm:t>
        <a:bodyPr/>
        <a:lstStyle/>
        <a:p>
          <a:endParaRPr lang="en-US"/>
        </a:p>
      </dgm:t>
    </dgm:pt>
    <dgm:pt modelId="{78D1DE5C-2BEA-4390-9046-4FA9932366E4}" type="sibTrans" cxnId="{E84755C7-9567-45E5-99BD-E13343AFEA88}">
      <dgm:prSet/>
      <dgm:spPr/>
      <dgm:t>
        <a:bodyPr/>
        <a:lstStyle/>
        <a:p>
          <a:endParaRPr lang="en-US"/>
        </a:p>
      </dgm:t>
    </dgm:pt>
    <dgm:pt modelId="{3DAFB908-E0CE-4F6B-B1A0-556F5F9CC653}">
      <dgm:prSet/>
      <dgm:spPr/>
      <dgm:t>
        <a:bodyPr/>
        <a:lstStyle/>
        <a:p>
          <a:r>
            <a:rPr lang="en-IN"/>
            <a:t>Displays classification results and diagnosis in an intuitive format.</a:t>
          </a:r>
          <a:endParaRPr lang="en-US"/>
        </a:p>
      </dgm:t>
    </dgm:pt>
    <dgm:pt modelId="{D9C128C8-5964-4C4B-BE4E-E9C92A9E1B16}" type="parTrans" cxnId="{64F475A0-BAAB-4233-9390-C6F77F10E060}">
      <dgm:prSet/>
      <dgm:spPr/>
      <dgm:t>
        <a:bodyPr/>
        <a:lstStyle/>
        <a:p>
          <a:endParaRPr lang="en-US"/>
        </a:p>
      </dgm:t>
    </dgm:pt>
    <dgm:pt modelId="{53C3837F-FE40-4AD2-B79A-86B01E6A4BFD}" type="sibTrans" cxnId="{64F475A0-BAAB-4233-9390-C6F77F10E060}">
      <dgm:prSet/>
      <dgm:spPr/>
      <dgm:t>
        <a:bodyPr/>
        <a:lstStyle/>
        <a:p>
          <a:endParaRPr lang="en-US"/>
        </a:p>
      </dgm:t>
    </dgm:pt>
    <dgm:pt modelId="{E65162B9-E13F-48E8-A61C-6EBE044E29C3}">
      <dgm:prSet/>
      <dgm:spPr/>
      <dgm:t>
        <a:bodyPr/>
        <a:lstStyle/>
        <a:p>
          <a:r>
            <a:rPr lang="en-IN" b="1"/>
            <a:t>Performance Metrics</a:t>
          </a:r>
          <a:endParaRPr lang="en-US"/>
        </a:p>
      </dgm:t>
    </dgm:pt>
    <dgm:pt modelId="{0C70FF2F-60E3-4B5D-B817-6341803C8E88}" type="parTrans" cxnId="{24A4FC11-DD48-41D8-9CC7-F7A7A8E155B7}">
      <dgm:prSet/>
      <dgm:spPr/>
      <dgm:t>
        <a:bodyPr/>
        <a:lstStyle/>
        <a:p>
          <a:endParaRPr lang="en-US"/>
        </a:p>
      </dgm:t>
    </dgm:pt>
    <dgm:pt modelId="{95CF27F1-4513-4EB1-868F-9E5D683B9B5A}" type="sibTrans" cxnId="{24A4FC11-DD48-41D8-9CC7-F7A7A8E155B7}">
      <dgm:prSet/>
      <dgm:spPr/>
      <dgm:t>
        <a:bodyPr/>
        <a:lstStyle/>
        <a:p>
          <a:endParaRPr lang="en-US"/>
        </a:p>
      </dgm:t>
    </dgm:pt>
    <dgm:pt modelId="{2FB9F6A5-28A6-475D-A8A7-E3BFC053DC90}">
      <dgm:prSet/>
      <dgm:spPr/>
      <dgm:t>
        <a:bodyPr/>
        <a:lstStyle/>
        <a:p>
          <a:r>
            <a:rPr lang="en-IN"/>
            <a:t>Ensures </a:t>
          </a:r>
          <a:r>
            <a:rPr lang="en-IN" b="1"/>
            <a:t>accuracy</a:t>
          </a:r>
          <a:r>
            <a:rPr lang="en-IN"/>
            <a:t> through AI-driven predictions.</a:t>
          </a:r>
          <a:endParaRPr lang="en-US"/>
        </a:p>
      </dgm:t>
    </dgm:pt>
    <dgm:pt modelId="{85F93C4D-8487-4C5C-947A-4B2BC571921C}" type="parTrans" cxnId="{D7752BB6-B7F8-4E6D-9E59-834B835735E3}">
      <dgm:prSet/>
      <dgm:spPr/>
      <dgm:t>
        <a:bodyPr/>
        <a:lstStyle/>
        <a:p>
          <a:endParaRPr lang="en-US"/>
        </a:p>
      </dgm:t>
    </dgm:pt>
    <dgm:pt modelId="{F4153A16-DBC8-4F23-98FA-C7B14F521935}" type="sibTrans" cxnId="{D7752BB6-B7F8-4E6D-9E59-834B835735E3}">
      <dgm:prSet/>
      <dgm:spPr/>
      <dgm:t>
        <a:bodyPr/>
        <a:lstStyle/>
        <a:p>
          <a:endParaRPr lang="en-US"/>
        </a:p>
      </dgm:t>
    </dgm:pt>
    <dgm:pt modelId="{2D5EB156-27BE-45FA-98DD-000F7121F9E1}">
      <dgm:prSet/>
      <dgm:spPr/>
      <dgm:t>
        <a:bodyPr/>
        <a:lstStyle/>
        <a:p>
          <a:r>
            <a:rPr lang="en-IN"/>
            <a:t>Optimized for </a:t>
          </a:r>
          <a:r>
            <a:rPr lang="en-IN" b="1"/>
            <a:t>faster diagnosis</a:t>
          </a:r>
          <a:r>
            <a:rPr lang="en-IN"/>
            <a:t> to reduce manual analysis time.</a:t>
          </a:r>
          <a:endParaRPr lang="en-US"/>
        </a:p>
      </dgm:t>
    </dgm:pt>
    <dgm:pt modelId="{92CF4A75-7D7A-4DA7-AEAC-B750BF40A345}" type="parTrans" cxnId="{6990FEA0-2868-4FEA-8807-1133EA3BBC52}">
      <dgm:prSet/>
      <dgm:spPr/>
      <dgm:t>
        <a:bodyPr/>
        <a:lstStyle/>
        <a:p>
          <a:endParaRPr lang="en-US"/>
        </a:p>
      </dgm:t>
    </dgm:pt>
    <dgm:pt modelId="{DD6C2AEB-05C6-48B4-942F-9A8171743E33}" type="sibTrans" cxnId="{6990FEA0-2868-4FEA-8807-1133EA3BBC52}">
      <dgm:prSet/>
      <dgm:spPr/>
      <dgm:t>
        <a:bodyPr/>
        <a:lstStyle/>
        <a:p>
          <a:endParaRPr lang="en-US"/>
        </a:p>
      </dgm:t>
    </dgm:pt>
    <dgm:pt modelId="{E1E02971-E541-4810-9551-ED6E44466091}">
      <dgm:prSet/>
      <dgm:spPr/>
      <dgm:t>
        <a:bodyPr/>
        <a:lstStyle/>
        <a:p>
          <a:r>
            <a:rPr lang="en-IN" b="1"/>
            <a:t>Basic Report Generation</a:t>
          </a:r>
          <a:endParaRPr lang="en-US"/>
        </a:p>
      </dgm:t>
    </dgm:pt>
    <dgm:pt modelId="{CA02FC2A-5CE2-40A0-9271-5CEE6E2CB62E}" type="parTrans" cxnId="{371B3AB8-02B0-42F8-AD0D-B168F88416DB}">
      <dgm:prSet/>
      <dgm:spPr/>
      <dgm:t>
        <a:bodyPr/>
        <a:lstStyle/>
        <a:p>
          <a:endParaRPr lang="en-US"/>
        </a:p>
      </dgm:t>
    </dgm:pt>
    <dgm:pt modelId="{BF93E060-4D6B-42C5-839E-73854076C000}" type="sibTrans" cxnId="{371B3AB8-02B0-42F8-AD0D-B168F88416DB}">
      <dgm:prSet/>
      <dgm:spPr/>
      <dgm:t>
        <a:bodyPr/>
        <a:lstStyle/>
        <a:p>
          <a:endParaRPr lang="en-US"/>
        </a:p>
      </dgm:t>
    </dgm:pt>
    <dgm:pt modelId="{A1A4A73A-49F9-4FD6-8D3A-B921303E7B5D}">
      <dgm:prSet/>
      <dgm:spPr/>
      <dgm:t>
        <a:bodyPr/>
        <a:lstStyle/>
        <a:p>
          <a:r>
            <a:rPr lang="en-IN"/>
            <a:t>Generates a preliminary diagnostic report.</a:t>
          </a:r>
          <a:endParaRPr lang="en-US"/>
        </a:p>
      </dgm:t>
    </dgm:pt>
    <dgm:pt modelId="{40257904-AE8E-4043-99E6-4C1A94688FBA}" type="parTrans" cxnId="{01BF6102-948A-4947-90C5-4104B38533A6}">
      <dgm:prSet/>
      <dgm:spPr/>
      <dgm:t>
        <a:bodyPr/>
        <a:lstStyle/>
        <a:p>
          <a:endParaRPr lang="en-US"/>
        </a:p>
      </dgm:t>
    </dgm:pt>
    <dgm:pt modelId="{17A4DA1B-6360-4234-B587-4A811595F2EB}" type="sibTrans" cxnId="{01BF6102-948A-4947-90C5-4104B38533A6}">
      <dgm:prSet/>
      <dgm:spPr/>
      <dgm:t>
        <a:bodyPr/>
        <a:lstStyle/>
        <a:p>
          <a:endParaRPr lang="en-US"/>
        </a:p>
      </dgm:t>
    </dgm:pt>
    <dgm:pt modelId="{ED352426-D1D1-4194-9C3B-91416F32CB05}">
      <dgm:prSet/>
      <dgm:spPr/>
      <dgm:t>
        <a:bodyPr/>
        <a:lstStyle/>
        <a:p>
          <a:r>
            <a:rPr lang="en-IN"/>
            <a:t>Includes confidence levels and possible next steps for further medical review.</a:t>
          </a:r>
          <a:endParaRPr lang="en-US"/>
        </a:p>
      </dgm:t>
    </dgm:pt>
    <dgm:pt modelId="{B0B8D0BC-252D-4C1B-B5F3-9CCC5147CC61}" type="parTrans" cxnId="{9BD38306-3D45-46DD-8D38-3D55AAA1F215}">
      <dgm:prSet/>
      <dgm:spPr/>
      <dgm:t>
        <a:bodyPr/>
        <a:lstStyle/>
        <a:p>
          <a:endParaRPr lang="en-US"/>
        </a:p>
      </dgm:t>
    </dgm:pt>
    <dgm:pt modelId="{54A32B0C-C192-4C08-8E56-F726AD64C2CC}" type="sibTrans" cxnId="{9BD38306-3D45-46DD-8D38-3D55AAA1F215}">
      <dgm:prSet/>
      <dgm:spPr/>
      <dgm:t>
        <a:bodyPr/>
        <a:lstStyle/>
        <a:p>
          <a:endParaRPr lang="en-US"/>
        </a:p>
      </dgm:t>
    </dgm:pt>
    <dgm:pt modelId="{AC0AC591-31EC-964F-A073-E387969C27C2}" type="pres">
      <dgm:prSet presAssocID="{6647DD30-D38C-457D-BDD3-9A0FFB36603D}" presName="vert0" presStyleCnt="0">
        <dgm:presLayoutVars>
          <dgm:dir/>
          <dgm:animOne val="branch"/>
          <dgm:animLvl val="lvl"/>
        </dgm:presLayoutVars>
      </dgm:prSet>
      <dgm:spPr/>
    </dgm:pt>
    <dgm:pt modelId="{DCABF93C-268A-454A-B8E7-AE9E153881DB}" type="pres">
      <dgm:prSet presAssocID="{28F94808-6A7E-448E-8F4F-B2B5824242AE}" presName="thickLine" presStyleLbl="alignNode1" presStyleIdx="0" presStyleCnt="7"/>
      <dgm:spPr/>
    </dgm:pt>
    <dgm:pt modelId="{75576029-F70E-8F49-8CA5-C8AE72ED797C}" type="pres">
      <dgm:prSet presAssocID="{28F94808-6A7E-448E-8F4F-B2B5824242AE}" presName="horz1" presStyleCnt="0"/>
      <dgm:spPr/>
    </dgm:pt>
    <dgm:pt modelId="{D0B16FCC-CF3B-2D46-9ACA-079B08ECBC07}" type="pres">
      <dgm:prSet presAssocID="{28F94808-6A7E-448E-8F4F-B2B5824242AE}" presName="tx1" presStyleLbl="revTx" presStyleIdx="0" presStyleCnt="19"/>
      <dgm:spPr/>
    </dgm:pt>
    <dgm:pt modelId="{86E2A0D0-3432-9849-9038-44FCCEEB1372}" type="pres">
      <dgm:prSet presAssocID="{28F94808-6A7E-448E-8F4F-B2B5824242AE}" presName="vert1" presStyleCnt="0"/>
      <dgm:spPr/>
    </dgm:pt>
    <dgm:pt modelId="{6F0F0E85-7FF1-2E4F-B785-93788B374D2C}" type="pres">
      <dgm:prSet presAssocID="{7A7A38C2-CC59-435B-AFC8-63FE0FEB4BB3}" presName="thickLine" presStyleLbl="alignNode1" presStyleIdx="1" presStyleCnt="7"/>
      <dgm:spPr/>
    </dgm:pt>
    <dgm:pt modelId="{94E6F778-08F1-424C-9941-68BC4BA36CA7}" type="pres">
      <dgm:prSet presAssocID="{7A7A38C2-CC59-435B-AFC8-63FE0FEB4BB3}" presName="horz1" presStyleCnt="0"/>
      <dgm:spPr/>
    </dgm:pt>
    <dgm:pt modelId="{30321B75-A093-814C-B185-D0E7B1B8D5AD}" type="pres">
      <dgm:prSet presAssocID="{7A7A38C2-CC59-435B-AFC8-63FE0FEB4BB3}" presName="tx1" presStyleLbl="revTx" presStyleIdx="1" presStyleCnt="19"/>
      <dgm:spPr/>
    </dgm:pt>
    <dgm:pt modelId="{DA485BC3-D9D4-B044-8B92-2551D3097016}" type="pres">
      <dgm:prSet presAssocID="{7A7A38C2-CC59-435B-AFC8-63FE0FEB4BB3}" presName="vert1" presStyleCnt="0"/>
      <dgm:spPr/>
    </dgm:pt>
    <dgm:pt modelId="{E072961B-680A-5C42-8A5F-D8D0494FEB1F}" type="pres">
      <dgm:prSet presAssocID="{26F4A7B7-4396-4FD8-9832-BB9086CF6153}" presName="vertSpace2a" presStyleCnt="0"/>
      <dgm:spPr/>
    </dgm:pt>
    <dgm:pt modelId="{9CEFB28D-5C44-6345-8770-333B19BAD6FF}" type="pres">
      <dgm:prSet presAssocID="{26F4A7B7-4396-4FD8-9832-BB9086CF6153}" presName="horz2" presStyleCnt="0"/>
      <dgm:spPr/>
    </dgm:pt>
    <dgm:pt modelId="{209B862C-4D47-EA44-A00D-8EDFBFD9A582}" type="pres">
      <dgm:prSet presAssocID="{26F4A7B7-4396-4FD8-9832-BB9086CF6153}" presName="horzSpace2" presStyleCnt="0"/>
      <dgm:spPr/>
    </dgm:pt>
    <dgm:pt modelId="{94BBB3DA-02C0-B643-81F9-5FC8C835FB9B}" type="pres">
      <dgm:prSet presAssocID="{26F4A7B7-4396-4FD8-9832-BB9086CF6153}" presName="tx2" presStyleLbl="revTx" presStyleIdx="2" presStyleCnt="19"/>
      <dgm:spPr/>
    </dgm:pt>
    <dgm:pt modelId="{81CA1398-CF2E-B74E-8371-914B420EBC4C}" type="pres">
      <dgm:prSet presAssocID="{26F4A7B7-4396-4FD8-9832-BB9086CF6153}" presName="vert2" presStyleCnt="0"/>
      <dgm:spPr/>
    </dgm:pt>
    <dgm:pt modelId="{6523A7FE-6D22-034F-A84D-B4A3120AF2F0}" type="pres">
      <dgm:prSet presAssocID="{26F4A7B7-4396-4FD8-9832-BB9086CF6153}" presName="thinLine2b" presStyleLbl="callout" presStyleIdx="0" presStyleCnt="12"/>
      <dgm:spPr/>
    </dgm:pt>
    <dgm:pt modelId="{F00E5CCF-66DF-B94B-926F-19674538BA7A}" type="pres">
      <dgm:prSet presAssocID="{26F4A7B7-4396-4FD8-9832-BB9086CF6153}" presName="vertSpace2b" presStyleCnt="0"/>
      <dgm:spPr/>
    </dgm:pt>
    <dgm:pt modelId="{6898AB0E-52E6-AE4A-B8AD-6E08DB748EC8}" type="pres">
      <dgm:prSet presAssocID="{09531C7F-9AA1-459E-AA17-52CBD51F3037}" presName="horz2" presStyleCnt="0"/>
      <dgm:spPr/>
    </dgm:pt>
    <dgm:pt modelId="{C42DC4DD-B699-F041-8C5C-B384B781B150}" type="pres">
      <dgm:prSet presAssocID="{09531C7F-9AA1-459E-AA17-52CBD51F3037}" presName="horzSpace2" presStyleCnt="0"/>
      <dgm:spPr/>
    </dgm:pt>
    <dgm:pt modelId="{447135E8-E45A-7147-A11F-DA7B5348AD60}" type="pres">
      <dgm:prSet presAssocID="{09531C7F-9AA1-459E-AA17-52CBD51F3037}" presName="tx2" presStyleLbl="revTx" presStyleIdx="3" presStyleCnt="19"/>
      <dgm:spPr/>
    </dgm:pt>
    <dgm:pt modelId="{069F41AE-2B66-254D-8368-E9EDD6297D5B}" type="pres">
      <dgm:prSet presAssocID="{09531C7F-9AA1-459E-AA17-52CBD51F3037}" presName="vert2" presStyleCnt="0"/>
      <dgm:spPr/>
    </dgm:pt>
    <dgm:pt modelId="{98E62AB6-1D36-F341-A2DB-6DD6B1497917}" type="pres">
      <dgm:prSet presAssocID="{09531C7F-9AA1-459E-AA17-52CBD51F3037}" presName="thinLine2b" presStyleLbl="callout" presStyleIdx="1" presStyleCnt="12"/>
      <dgm:spPr/>
    </dgm:pt>
    <dgm:pt modelId="{8623EC91-3807-0D41-8A59-121672966B19}" type="pres">
      <dgm:prSet presAssocID="{09531C7F-9AA1-459E-AA17-52CBD51F3037}" presName="vertSpace2b" presStyleCnt="0"/>
      <dgm:spPr/>
    </dgm:pt>
    <dgm:pt modelId="{CFE04698-D66B-EB43-987E-23BDEE676DEB}" type="pres">
      <dgm:prSet presAssocID="{2BF0FEDA-3BE0-43CA-9B53-C591F805799C}" presName="thickLine" presStyleLbl="alignNode1" presStyleIdx="2" presStyleCnt="7"/>
      <dgm:spPr/>
    </dgm:pt>
    <dgm:pt modelId="{5F587083-939F-CB4B-AB27-E053848CA969}" type="pres">
      <dgm:prSet presAssocID="{2BF0FEDA-3BE0-43CA-9B53-C591F805799C}" presName="horz1" presStyleCnt="0"/>
      <dgm:spPr/>
    </dgm:pt>
    <dgm:pt modelId="{D0070907-9A35-644C-8424-1CD3AD599B5B}" type="pres">
      <dgm:prSet presAssocID="{2BF0FEDA-3BE0-43CA-9B53-C591F805799C}" presName="tx1" presStyleLbl="revTx" presStyleIdx="4" presStyleCnt="19"/>
      <dgm:spPr/>
    </dgm:pt>
    <dgm:pt modelId="{AF8FE58B-849F-CF43-99B8-C15ADC624892}" type="pres">
      <dgm:prSet presAssocID="{2BF0FEDA-3BE0-43CA-9B53-C591F805799C}" presName="vert1" presStyleCnt="0"/>
      <dgm:spPr/>
    </dgm:pt>
    <dgm:pt modelId="{AA070CAD-6EB5-C943-A154-3E8151DFB3BC}" type="pres">
      <dgm:prSet presAssocID="{105A31A5-CEFA-4B9D-899B-AD9C8AA1E5FE}" presName="vertSpace2a" presStyleCnt="0"/>
      <dgm:spPr/>
    </dgm:pt>
    <dgm:pt modelId="{7C9D70D8-43B4-1440-B8BF-CFE5DF1AD8FF}" type="pres">
      <dgm:prSet presAssocID="{105A31A5-CEFA-4B9D-899B-AD9C8AA1E5FE}" presName="horz2" presStyleCnt="0"/>
      <dgm:spPr/>
    </dgm:pt>
    <dgm:pt modelId="{87498349-A5CC-0B43-9787-B74E54FEA9D7}" type="pres">
      <dgm:prSet presAssocID="{105A31A5-CEFA-4B9D-899B-AD9C8AA1E5FE}" presName="horzSpace2" presStyleCnt="0"/>
      <dgm:spPr/>
    </dgm:pt>
    <dgm:pt modelId="{4F3A5630-2702-FB43-B208-2D338920A821}" type="pres">
      <dgm:prSet presAssocID="{105A31A5-CEFA-4B9D-899B-AD9C8AA1E5FE}" presName="tx2" presStyleLbl="revTx" presStyleIdx="5" presStyleCnt="19"/>
      <dgm:spPr/>
    </dgm:pt>
    <dgm:pt modelId="{9673FF05-A640-D646-8B67-21109F7B23A4}" type="pres">
      <dgm:prSet presAssocID="{105A31A5-CEFA-4B9D-899B-AD9C8AA1E5FE}" presName="vert2" presStyleCnt="0"/>
      <dgm:spPr/>
    </dgm:pt>
    <dgm:pt modelId="{B60C4DCC-4EC8-FA4C-BB6A-D1D2208E77BF}" type="pres">
      <dgm:prSet presAssocID="{105A31A5-CEFA-4B9D-899B-AD9C8AA1E5FE}" presName="thinLine2b" presStyleLbl="callout" presStyleIdx="2" presStyleCnt="12"/>
      <dgm:spPr/>
    </dgm:pt>
    <dgm:pt modelId="{636CDA04-2826-C54C-8710-98DBF815E399}" type="pres">
      <dgm:prSet presAssocID="{105A31A5-CEFA-4B9D-899B-AD9C8AA1E5FE}" presName="vertSpace2b" presStyleCnt="0"/>
      <dgm:spPr/>
    </dgm:pt>
    <dgm:pt modelId="{FF98C648-83CF-3C4B-B6D0-C1668B4BF8EF}" type="pres">
      <dgm:prSet presAssocID="{A26F6BB6-7680-4B4D-8427-AB9397F869F2}" presName="horz2" presStyleCnt="0"/>
      <dgm:spPr/>
    </dgm:pt>
    <dgm:pt modelId="{36DE9D36-483C-1642-8086-78306183F4B3}" type="pres">
      <dgm:prSet presAssocID="{A26F6BB6-7680-4B4D-8427-AB9397F869F2}" presName="horzSpace2" presStyleCnt="0"/>
      <dgm:spPr/>
    </dgm:pt>
    <dgm:pt modelId="{A8519ACF-A399-C044-B0EE-411DFD100E0E}" type="pres">
      <dgm:prSet presAssocID="{A26F6BB6-7680-4B4D-8427-AB9397F869F2}" presName="tx2" presStyleLbl="revTx" presStyleIdx="6" presStyleCnt="19"/>
      <dgm:spPr/>
    </dgm:pt>
    <dgm:pt modelId="{4E957BBE-D8CD-3E44-994A-597332EB1A13}" type="pres">
      <dgm:prSet presAssocID="{A26F6BB6-7680-4B4D-8427-AB9397F869F2}" presName="vert2" presStyleCnt="0"/>
      <dgm:spPr/>
    </dgm:pt>
    <dgm:pt modelId="{C2033EB0-B032-3649-872C-79AA181F872D}" type="pres">
      <dgm:prSet presAssocID="{A26F6BB6-7680-4B4D-8427-AB9397F869F2}" presName="thinLine2b" presStyleLbl="callout" presStyleIdx="3" presStyleCnt="12"/>
      <dgm:spPr/>
    </dgm:pt>
    <dgm:pt modelId="{9A84F03B-A2CE-1740-98B4-FA9E5435B335}" type="pres">
      <dgm:prSet presAssocID="{A26F6BB6-7680-4B4D-8427-AB9397F869F2}" presName="vertSpace2b" presStyleCnt="0"/>
      <dgm:spPr/>
    </dgm:pt>
    <dgm:pt modelId="{E77333BB-FB8B-1240-BE10-4A53116D3715}" type="pres">
      <dgm:prSet presAssocID="{C8AB2C7F-EB2C-458A-9E6A-1519F1C956C8}" presName="thickLine" presStyleLbl="alignNode1" presStyleIdx="3" presStyleCnt="7"/>
      <dgm:spPr/>
    </dgm:pt>
    <dgm:pt modelId="{07E42D2F-6C97-8545-8D0C-6075F4F52A8C}" type="pres">
      <dgm:prSet presAssocID="{C8AB2C7F-EB2C-458A-9E6A-1519F1C956C8}" presName="horz1" presStyleCnt="0"/>
      <dgm:spPr/>
    </dgm:pt>
    <dgm:pt modelId="{BD84B41F-27C5-7B49-A770-CBA6A217810B}" type="pres">
      <dgm:prSet presAssocID="{C8AB2C7F-EB2C-458A-9E6A-1519F1C956C8}" presName="tx1" presStyleLbl="revTx" presStyleIdx="7" presStyleCnt="19"/>
      <dgm:spPr/>
    </dgm:pt>
    <dgm:pt modelId="{26B5201F-F2FF-0741-AD69-1A1B800BF336}" type="pres">
      <dgm:prSet presAssocID="{C8AB2C7F-EB2C-458A-9E6A-1519F1C956C8}" presName="vert1" presStyleCnt="0"/>
      <dgm:spPr/>
    </dgm:pt>
    <dgm:pt modelId="{11749653-F778-8249-B70B-AA58FDD9BD6D}" type="pres">
      <dgm:prSet presAssocID="{5178CD8D-940F-4A6B-A174-E55F0F6A3694}" presName="vertSpace2a" presStyleCnt="0"/>
      <dgm:spPr/>
    </dgm:pt>
    <dgm:pt modelId="{E35C913F-5C3E-4946-AABA-5E6F42FAEBAA}" type="pres">
      <dgm:prSet presAssocID="{5178CD8D-940F-4A6B-A174-E55F0F6A3694}" presName="horz2" presStyleCnt="0"/>
      <dgm:spPr/>
    </dgm:pt>
    <dgm:pt modelId="{144E2927-991D-2241-A038-67E13B83DDF9}" type="pres">
      <dgm:prSet presAssocID="{5178CD8D-940F-4A6B-A174-E55F0F6A3694}" presName="horzSpace2" presStyleCnt="0"/>
      <dgm:spPr/>
    </dgm:pt>
    <dgm:pt modelId="{AA89960B-F83A-BC4A-8F7E-8746D8116500}" type="pres">
      <dgm:prSet presAssocID="{5178CD8D-940F-4A6B-A174-E55F0F6A3694}" presName="tx2" presStyleLbl="revTx" presStyleIdx="8" presStyleCnt="19"/>
      <dgm:spPr/>
    </dgm:pt>
    <dgm:pt modelId="{9674A319-AFE2-6840-936B-839796334787}" type="pres">
      <dgm:prSet presAssocID="{5178CD8D-940F-4A6B-A174-E55F0F6A3694}" presName="vert2" presStyleCnt="0"/>
      <dgm:spPr/>
    </dgm:pt>
    <dgm:pt modelId="{5D57E35B-9FB7-034F-BF5E-0FABD30CB741}" type="pres">
      <dgm:prSet presAssocID="{5178CD8D-940F-4A6B-A174-E55F0F6A3694}" presName="thinLine2b" presStyleLbl="callout" presStyleIdx="4" presStyleCnt="12"/>
      <dgm:spPr/>
    </dgm:pt>
    <dgm:pt modelId="{ADA57811-325B-D24F-8A0F-587D82A09362}" type="pres">
      <dgm:prSet presAssocID="{5178CD8D-940F-4A6B-A174-E55F0F6A3694}" presName="vertSpace2b" presStyleCnt="0"/>
      <dgm:spPr/>
    </dgm:pt>
    <dgm:pt modelId="{011ED5B9-218C-E348-949A-5F91C7DE7F85}" type="pres">
      <dgm:prSet presAssocID="{B7FD4192-A5D9-4222-AA62-B087CCCC0553}" presName="horz2" presStyleCnt="0"/>
      <dgm:spPr/>
    </dgm:pt>
    <dgm:pt modelId="{E79467D8-7434-4441-9734-ED204EC2525E}" type="pres">
      <dgm:prSet presAssocID="{B7FD4192-A5D9-4222-AA62-B087CCCC0553}" presName="horzSpace2" presStyleCnt="0"/>
      <dgm:spPr/>
    </dgm:pt>
    <dgm:pt modelId="{B06F53C8-647F-2E49-AA9D-FD4A5F55DA86}" type="pres">
      <dgm:prSet presAssocID="{B7FD4192-A5D9-4222-AA62-B087CCCC0553}" presName="tx2" presStyleLbl="revTx" presStyleIdx="9" presStyleCnt="19"/>
      <dgm:spPr/>
    </dgm:pt>
    <dgm:pt modelId="{EB524425-7527-D34A-A41E-D4500F4763AD}" type="pres">
      <dgm:prSet presAssocID="{B7FD4192-A5D9-4222-AA62-B087CCCC0553}" presName="vert2" presStyleCnt="0"/>
      <dgm:spPr/>
    </dgm:pt>
    <dgm:pt modelId="{5F348D76-0B39-5344-8D1C-F346848B16EB}" type="pres">
      <dgm:prSet presAssocID="{B7FD4192-A5D9-4222-AA62-B087CCCC0553}" presName="thinLine2b" presStyleLbl="callout" presStyleIdx="5" presStyleCnt="12"/>
      <dgm:spPr/>
    </dgm:pt>
    <dgm:pt modelId="{ED50EB6E-38AD-6A44-9FF2-85F9D52ADAEA}" type="pres">
      <dgm:prSet presAssocID="{B7FD4192-A5D9-4222-AA62-B087CCCC0553}" presName="vertSpace2b" presStyleCnt="0"/>
      <dgm:spPr/>
    </dgm:pt>
    <dgm:pt modelId="{6DFBEE7F-3D80-A74B-B488-171B880144BB}" type="pres">
      <dgm:prSet presAssocID="{84A4D0EB-DCF9-4878-AFD6-323FB8CEC906}" presName="thickLine" presStyleLbl="alignNode1" presStyleIdx="4" presStyleCnt="7"/>
      <dgm:spPr/>
    </dgm:pt>
    <dgm:pt modelId="{36E73158-86AD-8841-8479-97ADCC9EAE81}" type="pres">
      <dgm:prSet presAssocID="{84A4D0EB-DCF9-4878-AFD6-323FB8CEC906}" presName="horz1" presStyleCnt="0"/>
      <dgm:spPr/>
    </dgm:pt>
    <dgm:pt modelId="{F6E1D66A-20E3-FF4F-A2A6-B59BF68074DA}" type="pres">
      <dgm:prSet presAssocID="{84A4D0EB-DCF9-4878-AFD6-323FB8CEC906}" presName="tx1" presStyleLbl="revTx" presStyleIdx="10" presStyleCnt="19"/>
      <dgm:spPr/>
    </dgm:pt>
    <dgm:pt modelId="{850590E8-1606-F749-A565-CB1299E5871C}" type="pres">
      <dgm:prSet presAssocID="{84A4D0EB-DCF9-4878-AFD6-323FB8CEC906}" presName="vert1" presStyleCnt="0"/>
      <dgm:spPr/>
    </dgm:pt>
    <dgm:pt modelId="{C45A47B8-E418-0947-B32A-95F23679DC1F}" type="pres">
      <dgm:prSet presAssocID="{C972A07C-FA00-45D1-B034-02C4BEBC2CDE}" presName="vertSpace2a" presStyleCnt="0"/>
      <dgm:spPr/>
    </dgm:pt>
    <dgm:pt modelId="{85C8090D-C711-1D4E-BBDB-D77B02C6A9EA}" type="pres">
      <dgm:prSet presAssocID="{C972A07C-FA00-45D1-B034-02C4BEBC2CDE}" presName="horz2" presStyleCnt="0"/>
      <dgm:spPr/>
    </dgm:pt>
    <dgm:pt modelId="{9E06A26C-F4DC-D849-9A23-B81B3882344C}" type="pres">
      <dgm:prSet presAssocID="{C972A07C-FA00-45D1-B034-02C4BEBC2CDE}" presName="horzSpace2" presStyleCnt="0"/>
      <dgm:spPr/>
    </dgm:pt>
    <dgm:pt modelId="{B34C0229-40C1-3C47-99B0-8D6EC4F8ED70}" type="pres">
      <dgm:prSet presAssocID="{C972A07C-FA00-45D1-B034-02C4BEBC2CDE}" presName="tx2" presStyleLbl="revTx" presStyleIdx="11" presStyleCnt="19"/>
      <dgm:spPr/>
    </dgm:pt>
    <dgm:pt modelId="{4341746A-51BA-9B4B-B391-02D6257A0FE7}" type="pres">
      <dgm:prSet presAssocID="{C972A07C-FA00-45D1-B034-02C4BEBC2CDE}" presName="vert2" presStyleCnt="0"/>
      <dgm:spPr/>
    </dgm:pt>
    <dgm:pt modelId="{D5371BAF-244C-D240-964D-37851D27516A}" type="pres">
      <dgm:prSet presAssocID="{C972A07C-FA00-45D1-B034-02C4BEBC2CDE}" presName="thinLine2b" presStyleLbl="callout" presStyleIdx="6" presStyleCnt="12"/>
      <dgm:spPr/>
    </dgm:pt>
    <dgm:pt modelId="{C62C9E2C-5A49-704D-B07B-3A4F6AD577DE}" type="pres">
      <dgm:prSet presAssocID="{C972A07C-FA00-45D1-B034-02C4BEBC2CDE}" presName="vertSpace2b" presStyleCnt="0"/>
      <dgm:spPr/>
    </dgm:pt>
    <dgm:pt modelId="{A40A489D-3B7D-294C-B4F8-486BA764D7CF}" type="pres">
      <dgm:prSet presAssocID="{3DAFB908-E0CE-4F6B-B1A0-556F5F9CC653}" presName="horz2" presStyleCnt="0"/>
      <dgm:spPr/>
    </dgm:pt>
    <dgm:pt modelId="{FBFAA5C6-5A7F-6048-BD6F-A913BD123EAA}" type="pres">
      <dgm:prSet presAssocID="{3DAFB908-E0CE-4F6B-B1A0-556F5F9CC653}" presName="horzSpace2" presStyleCnt="0"/>
      <dgm:spPr/>
    </dgm:pt>
    <dgm:pt modelId="{9CA49E2A-F51D-B14C-9862-1A4AB5FDADA6}" type="pres">
      <dgm:prSet presAssocID="{3DAFB908-E0CE-4F6B-B1A0-556F5F9CC653}" presName="tx2" presStyleLbl="revTx" presStyleIdx="12" presStyleCnt="19"/>
      <dgm:spPr/>
    </dgm:pt>
    <dgm:pt modelId="{E0BDECB0-FCEB-904C-9558-0A66750434E4}" type="pres">
      <dgm:prSet presAssocID="{3DAFB908-E0CE-4F6B-B1A0-556F5F9CC653}" presName="vert2" presStyleCnt="0"/>
      <dgm:spPr/>
    </dgm:pt>
    <dgm:pt modelId="{CF781F0B-684A-2348-B3DF-AB99BC92535E}" type="pres">
      <dgm:prSet presAssocID="{3DAFB908-E0CE-4F6B-B1A0-556F5F9CC653}" presName="thinLine2b" presStyleLbl="callout" presStyleIdx="7" presStyleCnt="12"/>
      <dgm:spPr/>
    </dgm:pt>
    <dgm:pt modelId="{92141582-08CD-B549-A864-B787EB9AFF87}" type="pres">
      <dgm:prSet presAssocID="{3DAFB908-E0CE-4F6B-B1A0-556F5F9CC653}" presName="vertSpace2b" presStyleCnt="0"/>
      <dgm:spPr/>
    </dgm:pt>
    <dgm:pt modelId="{015A05DD-0C2B-E64F-B6E3-CAE894003E8D}" type="pres">
      <dgm:prSet presAssocID="{E65162B9-E13F-48E8-A61C-6EBE044E29C3}" presName="thickLine" presStyleLbl="alignNode1" presStyleIdx="5" presStyleCnt="7"/>
      <dgm:spPr/>
    </dgm:pt>
    <dgm:pt modelId="{BBC94287-CCA1-9546-A219-8386582A9AAB}" type="pres">
      <dgm:prSet presAssocID="{E65162B9-E13F-48E8-A61C-6EBE044E29C3}" presName="horz1" presStyleCnt="0"/>
      <dgm:spPr/>
    </dgm:pt>
    <dgm:pt modelId="{84506402-FE38-7949-9522-9E18F20F9060}" type="pres">
      <dgm:prSet presAssocID="{E65162B9-E13F-48E8-A61C-6EBE044E29C3}" presName="tx1" presStyleLbl="revTx" presStyleIdx="13" presStyleCnt="19"/>
      <dgm:spPr/>
    </dgm:pt>
    <dgm:pt modelId="{269186A6-69D6-8C46-82F3-1F8DE18E9FD4}" type="pres">
      <dgm:prSet presAssocID="{E65162B9-E13F-48E8-A61C-6EBE044E29C3}" presName="vert1" presStyleCnt="0"/>
      <dgm:spPr/>
    </dgm:pt>
    <dgm:pt modelId="{D093584A-CBF1-244F-BC62-43D54B9B2DC9}" type="pres">
      <dgm:prSet presAssocID="{2FB9F6A5-28A6-475D-A8A7-E3BFC053DC90}" presName="vertSpace2a" presStyleCnt="0"/>
      <dgm:spPr/>
    </dgm:pt>
    <dgm:pt modelId="{C8DB919C-CAF8-5E49-93E7-852E0870F5B5}" type="pres">
      <dgm:prSet presAssocID="{2FB9F6A5-28A6-475D-A8A7-E3BFC053DC90}" presName="horz2" presStyleCnt="0"/>
      <dgm:spPr/>
    </dgm:pt>
    <dgm:pt modelId="{A01AF253-F3F1-2148-9221-93CD4F71541A}" type="pres">
      <dgm:prSet presAssocID="{2FB9F6A5-28A6-475D-A8A7-E3BFC053DC90}" presName="horzSpace2" presStyleCnt="0"/>
      <dgm:spPr/>
    </dgm:pt>
    <dgm:pt modelId="{CAD6944F-DC88-ED40-9D42-7BD84BA51147}" type="pres">
      <dgm:prSet presAssocID="{2FB9F6A5-28A6-475D-A8A7-E3BFC053DC90}" presName="tx2" presStyleLbl="revTx" presStyleIdx="14" presStyleCnt="19"/>
      <dgm:spPr/>
    </dgm:pt>
    <dgm:pt modelId="{4DB62BEE-7DF9-5A42-9B48-7BCD6FA18729}" type="pres">
      <dgm:prSet presAssocID="{2FB9F6A5-28A6-475D-A8A7-E3BFC053DC90}" presName="vert2" presStyleCnt="0"/>
      <dgm:spPr/>
    </dgm:pt>
    <dgm:pt modelId="{25335E1E-D831-1F45-ADD7-F0C4A59E9181}" type="pres">
      <dgm:prSet presAssocID="{2FB9F6A5-28A6-475D-A8A7-E3BFC053DC90}" presName="thinLine2b" presStyleLbl="callout" presStyleIdx="8" presStyleCnt="12"/>
      <dgm:spPr/>
    </dgm:pt>
    <dgm:pt modelId="{3DF7B37B-5FD0-034B-8AA9-B5FB6D8A050F}" type="pres">
      <dgm:prSet presAssocID="{2FB9F6A5-28A6-475D-A8A7-E3BFC053DC90}" presName="vertSpace2b" presStyleCnt="0"/>
      <dgm:spPr/>
    </dgm:pt>
    <dgm:pt modelId="{34235FF5-804B-714D-B05D-C95CF24A7ACF}" type="pres">
      <dgm:prSet presAssocID="{2D5EB156-27BE-45FA-98DD-000F7121F9E1}" presName="horz2" presStyleCnt="0"/>
      <dgm:spPr/>
    </dgm:pt>
    <dgm:pt modelId="{E8200D1C-AD81-5C49-B47C-A28626FB0A6D}" type="pres">
      <dgm:prSet presAssocID="{2D5EB156-27BE-45FA-98DD-000F7121F9E1}" presName="horzSpace2" presStyleCnt="0"/>
      <dgm:spPr/>
    </dgm:pt>
    <dgm:pt modelId="{9EF9AEBC-BBBB-C549-98B0-C3A355956EC7}" type="pres">
      <dgm:prSet presAssocID="{2D5EB156-27BE-45FA-98DD-000F7121F9E1}" presName="tx2" presStyleLbl="revTx" presStyleIdx="15" presStyleCnt="19"/>
      <dgm:spPr/>
    </dgm:pt>
    <dgm:pt modelId="{CB95EB08-4FD8-6947-81EA-B5E416E00A1A}" type="pres">
      <dgm:prSet presAssocID="{2D5EB156-27BE-45FA-98DD-000F7121F9E1}" presName="vert2" presStyleCnt="0"/>
      <dgm:spPr/>
    </dgm:pt>
    <dgm:pt modelId="{4635CF5D-121A-0149-9E79-85F5A896FF23}" type="pres">
      <dgm:prSet presAssocID="{2D5EB156-27BE-45FA-98DD-000F7121F9E1}" presName="thinLine2b" presStyleLbl="callout" presStyleIdx="9" presStyleCnt="12"/>
      <dgm:spPr/>
    </dgm:pt>
    <dgm:pt modelId="{23B7FA47-3EBD-944A-8124-33C45EB2350B}" type="pres">
      <dgm:prSet presAssocID="{2D5EB156-27BE-45FA-98DD-000F7121F9E1}" presName="vertSpace2b" presStyleCnt="0"/>
      <dgm:spPr/>
    </dgm:pt>
    <dgm:pt modelId="{9F95185C-2099-B542-B174-7A676BC265F0}" type="pres">
      <dgm:prSet presAssocID="{E1E02971-E541-4810-9551-ED6E44466091}" presName="thickLine" presStyleLbl="alignNode1" presStyleIdx="6" presStyleCnt="7"/>
      <dgm:spPr/>
    </dgm:pt>
    <dgm:pt modelId="{06505582-2B3B-0A49-8C89-11B8600CA637}" type="pres">
      <dgm:prSet presAssocID="{E1E02971-E541-4810-9551-ED6E44466091}" presName="horz1" presStyleCnt="0"/>
      <dgm:spPr/>
    </dgm:pt>
    <dgm:pt modelId="{BBCE99F3-118F-C047-B7EE-D69FEA39AACC}" type="pres">
      <dgm:prSet presAssocID="{E1E02971-E541-4810-9551-ED6E44466091}" presName="tx1" presStyleLbl="revTx" presStyleIdx="16" presStyleCnt="19"/>
      <dgm:spPr/>
    </dgm:pt>
    <dgm:pt modelId="{0A1BB195-0F39-9147-8E3E-CD80C5A9B3E2}" type="pres">
      <dgm:prSet presAssocID="{E1E02971-E541-4810-9551-ED6E44466091}" presName="vert1" presStyleCnt="0"/>
      <dgm:spPr/>
    </dgm:pt>
    <dgm:pt modelId="{C42BBA89-0F0E-DE42-BCD8-29EB7DDCE155}" type="pres">
      <dgm:prSet presAssocID="{A1A4A73A-49F9-4FD6-8D3A-B921303E7B5D}" presName="vertSpace2a" presStyleCnt="0"/>
      <dgm:spPr/>
    </dgm:pt>
    <dgm:pt modelId="{0A717FE7-8347-A548-8598-F4AD5A08664B}" type="pres">
      <dgm:prSet presAssocID="{A1A4A73A-49F9-4FD6-8D3A-B921303E7B5D}" presName="horz2" presStyleCnt="0"/>
      <dgm:spPr/>
    </dgm:pt>
    <dgm:pt modelId="{68F9C50B-5948-0046-BB3C-543CDFC3F11D}" type="pres">
      <dgm:prSet presAssocID="{A1A4A73A-49F9-4FD6-8D3A-B921303E7B5D}" presName="horzSpace2" presStyleCnt="0"/>
      <dgm:spPr/>
    </dgm:pt>
    <dgm:pt modelId="{B769BB4F-05BE-BA4F-9E64-47483194AE69}" type="pres">
      <dgm:prSet presAssocID="{A1A4A73A-49F9-4FD6-8D3A-B921303E7B5D}" presName="tx2" presStyleLbl="revTx" presStyleIdx="17" presStyleCnt="19"/>
      <dgm:spPr/>
    </dgm:pt>
    <dgm:pt modelId="{8918F2BA-AFEE-E74B-B64E-C6A83BB39812}" type="pres">
      <dgm:prSet presAssocID="{A1A4A73A-49F9-4FD6-8D3A-B921303E7B5D}" presName="vert2" presStyleCnt="0"/>
      <dgm:spPr/>
    </dgm:pt>
    <dgm:pt modelId="{4943B89C-F736-3547-95ED-3E32E1C048B4}" type="pres">
      <dgm:prSet presAssocID="{A1A4A73A-49F9-4FD6-8D3A-B921303E7B5D}" presName="thinLine2b" presStyleLbl="callout" presStyleIdx="10" presStyleCnt="12"/>
      <dgm:spPr/>
    </dgm:pt>
    <dgm:pt modelId="{9736B9B2-680C-E448-B669-FCB4D987F699}" type="pres">
      <dgm:prSet presAssocID="{A1A4A73A-49F9-4FD6-8D3A-B921303E7B5D}" presName="vertSpace2b" presStyleCnt="0"/>
      <dgm:spPr/>
    </dgm:pt>
    <dgm:pt modelId="{A8D9C063-4DCD-C949-BEFC-196C11474336}" type="pres">
      <dgm:prSet presAssocID="{ED352426-D1D1-4194-9C3B-91416F32CB05}" presName="horz2" presStyleCnt="0"/>
      <dgm:spPr/>
    </dgm:pt>
    <dgm:pt modelId="{C7696F5D-7FA5-4D4C-8126-FA627C9A2453}" type="pres">
      <dgm:prSet presAssocID="{ED352426-D1D1-4194-9C3B-91416F32CB05}" presName="horzSpace2" presStyleCnt="0"/>
      <dgm:spPr/>
    </dgm:pt>
    <dgm:pt modelId="{3B866429-3C4B-934F-9042-B9F33BE859B4}" type="pres">
      <dgm:prSet presAssocID="{ED352426-D1D1-4194-9C3B-91416F32CB05}" presName="tx2" presStyleLbl="revTx" presStyleIdx="18" presStyleCnt="19"/>
      <dgm:spPr/>
    </dgm:pt>
    <dgm:pt modelId="{32A1B7C3-E325-D141-B258-585E3B89CEF2}" type="pres">
      <dgm:prSet presAssocID="{ED352426-D1D1-4194-9C3B-91416F32CB05}" presName="vert2" presStyleCnt="0"/>
      <dgm:spPr/>
    </dgm:pt>
    <dgm:pt modelId="{E1DF39A5-4E7B-8F47-B893-6B6C343C3595}" type="pres">
      <dgm:prSet presAssocID="{ED352426-D1D1-4194-9C3B-91416F32CB05}" presName="thinLine2b" presStyleLbl="callout" presStyleIdx="11" presStyleCnt="12"/>
      <dgm:spPr/>
    </dgm:pt>
    <dgm:pt modelId="{109E6912-52B2-CF41-A4E9-19576E8412A0}" type="pres">
      <dgm:prSet presAssocID="{ED352426-D1D1-4194-9C3B-91416F32CB05}" presName="vertSpace2b" presStyleCnt="0"/>
      <dgm:spPr/>
    </dgm:pt>
  </dgm:ptLst>
  <dgm:cxnLst>
    <dgm:cxn modelId="{01BF6102-948A-4947-90C5-4104B38533A6}" srcId="{E1E02971-E541-4810-9551-ED6E44466091}" destId="{A1A4A73A-49F9-4FD6-8D3A-B921303E7B5D}" srcOrd="0" destOrd="0" parTransId="{40257904-AE8E-4043-99E6-4C1A94688FBA}" sibTransId="{17A4DA1B-6360-4234-B587-4A811595F2EB}"/>
    <dgm:cxn modelId="{625F9804-008F-4B71-90ED-F05359768169}" srcId="{C8AB2C7F-EB2C-458A-9E6A-1519F1C956C8}" destId="{5178CD8D-940F-4A6B-A174-E55F0F6A3694}" srcOrd="0" destOrd="0" parTransId="{C5B739F0-64A2-4604-8CF9-6387C639A338}" sibTransId="{90C3245A-1E78-4141-929A-601D94315674}"/>
    <dgm:cxn modelId="{9BD38306-3D45-46DD-8D38-3D55AAA1F215}" srcId="{E1E02971-E541-4810-9551-ED6E44466091}" destId="{ED352426-D1D1-4194-9C3B-91416F32CB05}" srcOrd="1" destOrd="0" parTransId="{B0B8D0BC-252D-4C1B-B5F3-9CCC5147CC61}" sibTransId="{54A32B0C-C192-4C08-8E56-F726AD64C2CC}"/>
    <dgm:cxn modelId="{24A4FC11-DD48-41D8-9CC7-F7A7A8E155B7}" srcId="{6647DD30-D38C-457D-BDD3-9A0FFB36603D}" destId="{E65162B9-E13F-48E8-A61C-6EBE044E29C3}" srcOrd="5" destOrd="0" parTransId="{0C70FF2F-60E3-4B5D-B817-6341803C8E88}" sibTransId="{95CF27F1-4513-4EB1-868F-9E5D683B9B5A}"/>
    <dgm:cxn modelId="{6D5F8D5D-3519-F24A-A1D0-E03C1D9D9C83}" type="presOf" srcId="{105A31A5-CEFA-4B9D-899B-AD9C8AA1E5FE}" destId="{4F3A5630-2702-FB43-B208-2D338920A821}" srcOrd="0" destOrd="0" presId="urn:microsoft.com/office/officeart/2008/layout/LinedList"/>
    <dgm:cxn modelId="{3A9E1963-D52E-4DB9-997B-9024F5554933}" srcId="{6647DD30-D38C-457D-BDD3-9A0FFB36603D}" destId="{C8AB2C7F-EB2C-458A-9E6A-1519F1C956C8}" srcOrd="3" destOrd="0" parTransId="{7E5C0D50-F875-4ED5-A2A5-023FE6530749}" sibTransId="{5826F545-1A46-4BB4-B9BD-A63AC91F6692}"/>
    <dgm:cxn modelId="{ADFD8763-3407-44FF-B54E-B082E43DCC82}" srcId="{6647DD30-D38C-457D-BDD3-9A0FFB36603D}" destId="{2BF0FEDA-3BE0-43CA-9B53-C591F805799C}" srcOrd="2" destOrd="0" parTransId="{0CF5F5D8-FB09-454C-88AD-B0DBCA681420}" sibTransId="{BD844CF5-61A6-485B-9A35-466F4A2DF1A4}"/>
    <dgm:cxn modelId="{0A1A9863-5548-1F4C-9CFC-60C7A971E155}" type="presOf" srcId="{6647DD30-D38C-457D-BDD3-9A0FFB36603D}" destId="{AC0AC591-31EC-964F-A073-E387969C27C2}" srcOrd="0" destOrd="0" presId="urn:microsoft.com/office/officeart/2008/layout/LinedList"/>
    <dgm:cxn modelId="{D7FB8064-43C0-A542-AFB3-602BA8B18283}" type="presOf" srcId="{26F4A7B7-4396-4FD8-9832-BB9086CF6153}" destId="{94BBB3DA-02C0-B643-81F9-5FC8C835FB9B}" srcOrd="0" destOrd="0" presId="urn:microsoft.com/office/officeart/2008/layout/LinedList"/>
    <dgm:cxn modelId="{6B2C8876-1B25-477A-9074-793A60D18FA3}" srcId="{6647DD30-D38C-457D-BDD3-9A0FFB36603D}" destId="{7A7A38C2-CC59-435B-AFC8-63FE0FEB4BB3}" srcOrd="1" destOrd="0" parTransId="{9D7A51DF-A0E5-4EBD-A642-DD1B514C979C}" sibTransId="{FDA82A8C-6BA7-40D7-B7DE-870289BE3F14}"/>
    <dgm:cxn modelId="{5DFC3A7F-32BB-2140-8A96-CAE71771F9C3}" type="presOf" srcId="{84A4D0EB-DCF9-4878-AFD6-323FB8CEC906}" destId="{F6E1D66A-20E3-FF4F-A2A6-B59BF68074DA}" srcOrd="0" destOrd="0" presId="urn:microsoft.com/office/officeart/2008/layout/LinedList"/>
    <dgm:cxn modelId="{25B18289-69A5-FF4E-B3A7-9BE0DC148DFE}" type="presOf" srcId="{28F94808-6A7E-448E-8F4F-B2B5824242AE}" destId="{D0B16FCC-CF3B-2D46-9ACA-079B08ECBC07}" srcOrd="0" destOrd="0" presId="urn:microsoft.com/office/officeart/2008/layout/LinedList"/>
    <dgm:cxn modelId="{F3179C96-6277-DF45-A017-7694686BDF19}" type="presOf" srcId="{ED352426-D1D1-4194-9C3B-91416F32CB05}" destId="{3B866429-3C4B-934F-9042-B9F33BE859B4}" srcOrd="0" destOrd="0" presId="urn:microsoft.com/office/officeart/2008/layout/LinedList"/>
    <dgm:cxn modelId="{64F475A0-BAAB-4233-9390-C6F77F10E060}" srcId="{84A4D0EB-DCF9-4878-AFD6-323FB8CEC906}" destId="{3DAFB908-E0CE-4F6B-B1A0-556F5F9CC653}" srcOrd="1" destOrd="0" parTransId="{D9C128C8-5964-4C4B-BE4E-E9C92A9E1B16}" sibTransId="{53C3837F-FE40-4AD2-B79A-86B01E6A4BFD}"/>
    <dgm:cxn modelId="{6990FEA0-2868-4FEA-8807-1133EA3BBC52}" srcId="{E65162B9-E13F-48E8-A61C-6EBE044E29C3}" destId="{2D5EB156-27BE-45FA-98DD-000F7121F9E1}" srcOrd="1" destOrd="0" parTransId="{92CF4A75-7D7A-4DA7-AEAC-B750BF40A345}" sibTransId="{DD6C2AEB-05C6-48B4-942F-9A8171743E33}"/>
    <dgm:cxn modelId="{C1512CA9-5B87-4646-8610-4D1E53C30718}" type="presOf" srcId="{7A7A38C2-CC59-435B-AFC8-63FE0FEB4BB3}" destId="{30321B75-A093-814C-B185-D0E7B1B8D5AD}" srcOrd="0" destOrd="0" presId="urn:microsoft.com/office/officeart/2008/layout/LinedList"/>
    <dgm:cxn modelId="{EAA8B3AC-A94B-7F48-95A0-451D78716C73}" type="presOf" srcId="{A26F6BB6-7680-4B4D-8427-AB9397F869F2}" destId="{A8519ACF-A399-C044-B0EE-411DFD100E0E}" srcOrd="0" destOrd="0" presId="urn:microsoft.com/office/officeart/2008/layout/LinedList"/>
    <dgm:cxn modelId="{80D166B3-98D6-CE46-BA9A-D8DD2F2AE680}" type="presOf" srcId="{2BF0FEDA-3BE0-43CA-9B53-C591F805799C}" destId="{D0070907-9A35-644C-8424-1CD3AD599B5B}" srcOrd="0" destOrd="0" presId="urn:microsoft.com/office/officeart/2008/layout/LinedList"/>
    <dgm:cxn modelId="{E70B32B4-E070-454E-ABCD-A1B885507A47}" type="presOf" srcId="{2FB9F6A5-28A6-475D-A8A7-E3BFC053DC90}" destId="{CAD6944F-DC88-ED40-9D42-7BD84BA51147}" srcOrd="0" destOrd="0" presId="urn:microsoft.com/office/officeart/2008/layout/LinedList"/>
    <dgm:cxn modelId="{633AC0B4-1D5C-4AB1-8C48-90578349EE09}" srcId="{C8AB2C7F-EB2C-458A-9E6A-1519F1C956C8}" destId="{B7FD4192-A5D9-4222-AA62-B087CCCC0553}" srcOrd="1" destOrd="0" parTransId="{6D4DDE35-5B8B-4146-A47D-E17F854E9B7F}" sibTransId="{A6341711-B4CF-4FB9-AD9C-498152ED5DE6}"/>
    <dgm:cxn modelId="{D7752BB6-B7F8-4E6D-9E59-834B835735E3}" srcId="{E65162B9-E13F-48E8-A61C-6EBE044E29C3}" destId="{2FB9F6A5-28A6-475D-A8A7-E3BFC053DC90}" srcOrd="0" destOrd="0" parTransId="{85F93C4D-8487-4C5C-947A-4B2BC571921C}" sibTransId="{F4153A16-DBC8-4F23-98FA-C7B14F521935}"/>
    <dgm:cxn modelId="{617A9AB6-4B65-1446-9ED7-869F3A5AD4A3}" type="presOf" srcId="{3DAFB908-E0CE-4F6B-B1A0-556F5F9CC653}" destId="{9CA49E2A-F51D-B14C-9862-1A4AB5FDADA6}" srcOrd="0" destOrd="0" presId="urn:microsoft.com/office/officeart/2008/layout/LinedList"/>
    <dgm:cxn modelId="{371B3AB8-02B0-42F8-AD0D-B168F88416DB}" srcId="{6647DD30-D38C-457D-BDD3-9A0FFB36603D}" destId="{E1E02971-E541-4810-9551-ED6E44466091}" srcOrd="6" destOrd="0" parTransId="{CA02FC2A-5CE2-40A0-9271-5CEE6E2CB62E}" sibTransId="{BF93E060-4D6B-42C5-839E-73854076C000}"/>
    <dgm:cxn modelId="{44552ABE-7D98-42E4-8BFE-CA9896919A0D}" srcId="{2BF0FEDA-3BE0-43CA-9B53-C591F805799C}" destId="{A26F6BB6-7680-4B4D-8427-AB9397F869F2}" srcOrd="1" destOrd="0" parTransId="{7BB3A0A1-C18A-4E81-B197-BD79A1CCE34D}" sibTransId="{62D7E9C5-8776-47F8-8243-D3722581512D}"/>
    <dgm:cxn modelId="{DE78A7C2-A764-774D-88E4-A2CDF1B750DE}" type="presOf" srcId="{E1E02971-E541-4810-9551-ED6E44466091}" destId="{BBCE99F3-118F-C047-B7EE-D69FEA39AACC}" srcOrd="0" destOrd="0" presId="urn:microsoft.com/office/officeart/2008/layout/LinedList"/>
    <dgm:cxn modelId="{832735C6-C247-46E1-A4AB-A2DF7C428758}" srcId="{6647DD30-D38C-457D-BDD3-9A0FFB36603D}" destId="{28F94808-6A7E-448E-8F4F-B2B5824242AE}" srcOrd="0" destOrd="0" parTransId="{8A43503F-278E-4587-BDF4-279E3F02610A}" sibTransId="{87710AE8-A900-429F-84D2-BF24089D90A7}"/>
    <dgm:cxn modelId="{E84755C7-9567-45E5-99BD-E13343AFEA88}" srcId="{84A4D0EB-DCF9-4878-AFD6-323FB8CEC906}" destId="{C972A07C-FA00-45D1-B034-02C4BEBC2CDE}" srcOrd="0" destOrd="0" parTransId="{D4C5ED6B-E33D-4033-8618-EB20D7DDF7D9}" sibTransId="{78D1DE5C-2BEA-4390-9046-4FA9932366E4}"/>
    <dgm:cxn modelId="{DB1D2FCF-14BC-EE46-A6B9-B8E523AABF3C}" type="presOf" srcId="{E65162B9-E13F-48E8-A61C-6EBE044E29C3}" destId="{84506402-FE38-7949-9522-9E18F20F9060}" srcOrd="0" destOrd="0" presId="urn:microsoft.com/office/officeart/2008/layout/LinedList"/>
    <dgm:cxn modelId="{06F947D0-0064-9647-B3F0-7C06D6E64CA3}" type="presOf" srcId="{09531C7F-9AA1-459E-AA17-52CBD51F3037}" destId="{447135E8-E45A-7147-A11F-DA7B5348AD60}" srcOrd="0" destOrd="0" presId="urn:microsoft.com/office/officeart/2008/layout/LinedList"/>
    <dgm:cxn modelId="{708AE7DB-9831-3742-943E-EF2E4CFE1579}" type="presOf" srcId="{2D5EB156-27BE-45FA-98DD-000F7121F9E1}" destId="{9EF9AEBC-BBBB-C549-98B0-C3A355956EC7}" srcOrd="0" destOrd="0" presId="urn:microsoft.com/office/officeart/2008/layout/LinedList"/>
    <dgm:cxn modelId="{40B947E1-1C18-A342-B964-77EC6717CF61}" type="presOf" srcId="{5178CD8D-940F-4A6B-A174-E55F0F6A3694}" destId="{AA89960B-F83A-BC4A-8F7E-8746D8116500}" srcOrd="0" destOrd="0" presId="urn:microsoft.com/office/officeart/2008/layout/LinedList"/>
    <dgm:cxn modelId="{DF62B3E2-8F68-41B0-A288-412FA545C0C4}" srcId="{6647DD30-D38C-457D-BDD3-9A0FFB36603D}" destId="{84A4D0EB-DCF9-4878-AFD6-323FB8CEC906}" srcOrd="4" destOrd="0" parTransId="{69EB568A-B849-4AA7-A2D2-0C9F5F42C84B}" sibTransId="{794EF489-3F24-485E-9EE8-C827AD7332A7}"/>
    <dgm:cxn modelId="{223DF8E4-C711-B048-86E0-12EB16F194A6}" type="presOf" srcId="{B7FD4192-A5D9-4222-AA62-B087CCCC0553}" destId="{B06F53C8-647F-2E49-AA9D-FD4A5F55DA86}" srcOrd="0" destOrd="0" presId="urn:microsoft.com/office/officeart/2008/layout/LinedList"/>
    <dgm:cxn modelId="{1FE86BEB-E3F5-F544-9C2A-B09BC9A973A5}" type="presOf" srcId="{C8AB2C7F-EB2C-458A-9E6A-1519F1C956C8}" destId="{BD84B41F-27C5-7B49-A770-CBA6A217810B}" srcOrd="0" destOrd="0" presId="urn:microsoft.com/office/officeart/2008/layout/LinedList"/>
    <dgm:cxn modelId="{E192E6F0-5AD0-4948-A693-5E068F072575}" srcId="{7A7A38C2-CC59-435B-AFC8-63FE0FEB4BB3}" destId="{09531C7F-9AA1-459E-AA17-52CBD51F3037}" srcOrd="1" destOrd="0" parTransId="{B1A51FE1-ACF8-4860-A7A5-9A4BCFA7EF3B}" sibTransId="{FD421F53-CE6B-4116-B829-3F7A54CBDD39}"/>
    <dgm:cxn modelId="{3F5558F1-50F6-E34F-B6EB-F399601230C0}" type="presOf" srcId="{C972A07C-FA00-45D1-B034-02C4BEBC2CDE}" destId="{B34C0229-40C1-3C47-99B0-8D6EC4F8ED70}" srcOrd="0" destOrd="0" presId="urn:microsoft.com/office/officeart/2008/layout/LinedList"/>
    <dgm:cxn modelId="{F6DEE9F6-D5D7-4112-90B0-EA5BA6F15692}" srcId="{7A7A38C2-CC59-435B-AFC8-63FE0FEB4BB3}" destId="{26F4A7B7-4396-4FD8-9832-BB9086CF6153}" srcOrd="0" destOrd="0" parTransId="{9D958B9C-DB84-4E18-837F-6C91C0E538D8}" sibTransId="{FEF275DB-E2CD-402A-B22F-7D99A359E753}"/>
    <dgm:cxn modelId="{C1559BFA-D592-442B-AA46-98EDB124F6F1}" srcId="{2BF0FEDA-3BE0-43CA-9B53-C591F805799C}" destId="{105A31A5-CEFA-4B9D-899B-AD9C8AA1E5FE}" srcOrd="0" destOrd="0" parTransId="{4CEBB3D5-DC22-4398-860A-CC4965F9110D}" sibTransId="{06A09193-BCA0-4266-ABE6-0E4C992A3017}"/>
    <dgm:cxn modelId="{C7A500FE-B9B4-B945-950C-EA6CBE83B237}" type="presOf" srcId="{A1A4A73A-49F9-4FD6-8D3A-B921303E7B5D}" destId="{B769BB4F-05BE-BA4F-9E64-47483194AE69}" srcOrd="0" destOrd="0" presId="urn:microsoft.com/office/officeart/2008/layout/LinedList"/>
    <dgm:cxn modelId="{4747AB1B-C0E4-7947-B329-83A208AB5691}" type="presParOf" srcId="{AC0AC591-31EC-964F-A073-E387969C27C2}" destId="{DCABF93C-268A-454A-B8E7-AE9E153881DB}" srcOrd="0" destOrd="0" presId="urn:microsoft.com/office/officeart/2008/layout/LinedList"/>
    <dgm:cxn modelId="{516C46F1-A149-C74B-A5C3-98032B643E8A}" type="presParOf" srcId="{AC0AC591-31EC-964F-A073-E387969C27C2}" destId="{75576029-F70E-8F49-8CA5-C8AE72ED797C}" srcOrd="1" destOrd="0" presId="urn:microsoft.com/office/officeart/2008/layout/LinedList"/>
    <dgm:cxn modelId="{E6915B6C-8AE1-4242-A89B-82ED30F99928}" type="presParOf" srcId="{75576029-F70E-8F49-8CA5-C8AE72ED797C}" destId="{D0B16FCC-CF3B-2D46-9ACA-079B08ECBC07}" srcOrd="0" destOrd="0" presId="urn:microsoft.com/office/officeart/2008/layout/LinedList"/>
    <dgm:cxn modelId="{D9BA3EFD-920A-8844-BFF9-E9F146F92D1C}" type="presParOf" srcId="{75576029-F70E-8F49-8CA5-C8AE72ED797C}" destId="{86E2A0D0-3432-9849-9038-44FCCEEB1372}" srcOrd="1" destOrd="0" presId="urn:microsoft.com/office/officeart/2008/layout/LinedList"/>
    <dgm:cxn modelId="{F3925915-AEBB-8B4E-8C6F-435C72C74094}" type="presParOf" srcId="{AC0AC591-31EC-964F-A073-E387969C27C2}" destId="{6F0F0E85-7FF1-2E4F-B785-93788B374D2C}" srcOrd="2" destOrd="0" presId="urn:microsoft.com/office/officeart/2008/layout/LinedList"/>
    <dgm:cxn modelId="{22DF8AB4-D1EC-BE49-9E36-DD8766935CE5}" type="presParOf" srcId="{AC0AC591-31EC-964F-A073-E387969C27C2}" destId="{94E6F778-08F1-424C-9941-68BC4BA36CA7}" srcOrd="3" destOrd="0" presId="urn:microsoft.com/office/officeart/2008/layout/LinedList"/>
    <dgm:cxn modelId="{C89C182F-CE8C-B94D-9463-560DAA567BAB}" type="presParOf" srcId="{94E6F778-08F1-424C-9941-68BC4BA36CA7}" destId="{30321B75-A093-814C-B185-D0E7B1B8D5AD}" srcOrd="0" destOrd="0" presId="urn:microsoft.com/office/officeart/2008/layout/LinedList"/>
    <dgm:cxn modelId="{EE9A1675-47A2-E84C-AAE4-E115B02DF67E}" type="presParOf" srcId="{94E6F778-08F1-424C-9941-68BC4BA36CA7}" destId="{DA485BC3-D9D4-B044-8B92-2551D3097016}" srcOrd="1" destOrd="0" presId="urn:microsoft.com/office/officeart/2008/layout/LinedList"/>
    <dgm:cxn modelId="{B2C29BEB-8B56-B74A-8E76-D494E67CBF6D}" type="presParOf" srcId="{DA485BC3-D9D4-B044-8B92-2551D3097016}" destId="{E072961B-680A-5C42-8A5F-D8D0494FEB1F}" srcOrd="0" destOrd="0" presId="urn:microsoft.com/office/officeart/2008/layout/LinedList"/>
    <dgm:cxn modelId="{421BFF76-FFBE-0E4E-8391-B9072A58C3E1}" type="presParOf" srcId="{DA485BC3-D9D4-B044-8B92-2551D3097016}" destId="{9CEFB28D-5C44-6345-8770-333B19BAD6FF}" srcOrd="1" destOrd="0" presId="urn:microsoft.com/office/officeart/2008/layout/LinedList"/>
    <dgm:cxn modelId="{C5837B6F-B4B9-FF45-8CDE-3788DEDEF3CC}" type="presParOf" srcId="{9CEFB28D-5C44-6345-8770-333B19BAD6FF}" destId="{209B862C-4D47-EA44-A00D-8EDFBFD9A582}" srcOrd="0" destOrd="0" presId="urn:microsoft.com/office/officeart/2008/layout/LinedList"/>
    <dgm:cxn modelId="{D04A9B3C-8E5A-C842-B58F-9236BC31F02F}" type="presParOf" srcId="{9CEFB28D-5C44-6345-8770-333B19BAD6FF}" destId="{94BBB3DA-02C0-B643-81F9-5FC8C835FB9B}" srcOrd="1" destOrd="0" presId="urn:microsoft.com/office/officeart/2008/layout/LinedList"/>
    <dgm:cxn modelId="{4C996662-B762-9345-BE40-EE45FDE397AC}" type="presParOf" srcId="{9CEFB28D-5C44-6345-8770-333B19BAD6FF}" destId="{81CA1398-CF2E-B74E-8371-914B420EBC4C}" srcOrd="2" destOrd="0" presId="urn:microsoft.com/office/officeart/2008/layout/LinedList"/>
    <dgm:cxn modelId="{71EF207D-59D3-4B41-BBA7-2CF79E05456F}" type="presParOf" srcId="{DA485BC3-D9D4-B044-8B92-2551D3097016}" destId="{6523A7FE-6D22-034F-A84D-B4A3120AF2F0}" srcOrd="2" destOrd="0" presId="urn:microsoft.com/office/officeart/2008/layout/LinedList"/>
    <dgm:cxn modelId="{CE9D582D-3468-E14B-9F7E-1F687669CECC}" type="presParOf" srcId="{DA485BC3-D9D4-B044-8B92-2551D3097016}" destId="{F00E5CCF-66DF-B94B-926F-19674538BA7A}" srcOrd="3" destOrd="0" presId="urn:microsoft.com/office/officeart/2008/layout/LinedList"/>
    <dgm:cxn modelId="{46FB8C42-B8BB-C748-89C3-247E86AE5152}" type="presParOf" srcId="{DA485BC3-D9D4-B044-8B92-2551D3097016}" destId="{6898AB0E-52E6-AE4A-B8AD-6E08DB748EC8}" srcOrd="4" destOrd="0" presId="urn:microsoft.com/office/officeart/2008/layout/LinedList"/>
    <dgm:cxn modelId="{213C2C38-6932-204B-8BFA-ABD09E55518E}" type="presParOf" srcId="{6898AB0E-52E6-AE4A-B8AD-6E08DB748EC8}" destId="{C42DC4DD-B699-F041-8C5C-B384B781B150}" srcOrd="0" destOrd="0" presId="urn:microsoft.com/office/officeart/2008/layout/LinedList"/>
    <dgm:cxn modelId="{4A6FFE2C-C930-D74F-B3EE-F6D1CF42784E}" type="presParOf" srcId="{6898AB0E-52E6-AE4A-B8AD-6E08DB748EC8}" destId="{447135E8-E45A-7147-A11F-DA7B5348AD60}" srcOrd="1" destOrd="0" presId="urn:microsoft.com/office/officeart/2008/layout/LinedList"/>
    <dgm:cxn modelId="{34AF835F-4A90-5541-AEF7-30100B147FC2}" type="presParOf" srcId="{6898AB0E-52E6-AE4A-B8AD-6E08DB748EC8}" destId="{069F41AE-2B66-254D-8368-E9EDD6297D5B}" srcOrd="2" destOrd="0" presId="urn:microsoft.com/office/officeart/2008/layout/LinedList"/>
    <dgm:cxn modelId="{F8156366-DB20-C140-87E5-4B0A51456A3B}" type="presParOf" srcId="{DA485BC3-D9D4-B044-8B92-2551D3097016}" destId="{98E62AB6-1D36-F341-A2DB-6DD6B1497917}" srcOrd="5" destOrd="0" presId="urn:microsoft.com/office/officeart/2008/layout/LinedList"/>
    <dgm:cxn modelId="{000E9C88-A50A-C340-A0A5-0007F6D8FBAA}" type="presParOf" srcId="{DA485BC3-D9D4-B044-8B92-2551D3097016}" destId="{8623EC91-3807-0D41-8A59-121672966B19}" srcOrd="6" destOrd="0" presId="urn:microsoft.com/office/officeart/2008/layout/LinedList"/>
    <dgm:cxn modelId="{9628096F-E5F0-4949-AA9E-4F8768E7A163}" type="presParOf" srcId="{AC0AC591-31EC-964F-A073-E387969C27C2}" destId="{CFE04698-D66B-EB43-987E-23BDEE676DEB}" srcOrd="4" destOrd="0" presId="urn:microsoft.com/office/officeart/2008/layout/LinedList"/>
    <dgm:cxn modelId="{9935091F-811D-B843-A11F-15D5A1A1CB28}" type="presParOf" srcId="{AC0AC591-31EC-964F-A073-E387969C27C2}" destId="{5F587083-939F-CB4B-AB27-E053848CA969}" srcOrd="5" destOrd="0" presId="urn:microsoft.com/office/officeart/2008/layout/LinedList"/>
    <dgm:cxn modelId="{E1DACEBF-F9D6-1D45-BDE8-C359DACEFEAA}" type="presParOf" srcId="{5F587083-939F-CB4B-AB27-E053848CA969}" destId="{D0070907-9A35-644C-8424-1CD3AD599B5B}" srcOrd="0" destOrd="0" presId="urn:microsoft.com/office/officeart/2008/layout/LinedList"/>
    <dgm:cxn modelId="{6D4FB813-728D-0246-A19C-B5404E36F58A}" type="presParOf" srcId="{5F587083-939F-CB4B-AB27-E053848CA969}" destId="{AF8FE58B-849F-CF43-99B8-C15ADC624892}" srcOrd="1" destOrd="0" presId="urn:microsoft.com/office/officeart/2008/layout/LinedList"/>
    <dgm:cxn modelId="{3F33C067-E048-0C43-A524-99036D5B45D9}" type="presParOf" srcId="{AF8FE58B-849F-CF43-99B8-C15ADC624892}" destId="{AA070CAD-6EB5-C943-A154-3E8151DFB3BC}" srcOrd="0" destOrd="0" presId="urn:microsoft.com/office/officeart/2008/layout/LinedList"/>
    <dgm:cxn modelId="{96CCCF1C-1F03-F941-9926-9F817E011189}" type="presParOf" srcId="{AF8FE58B-849F-CF43-99B8-C15ADC624892}" destId="{7C9D70D8-43B4-1440-B8BF-CFE5DF1AD8FF}" srcOrd="1" destOrd="0" presId="urn:microsoft.com/office/officeart/2008/layout/LinedList"/>
    <dgm:cxn modelId="{01BEB843-74C1-DF48-A942-7021BAE5B9A0}" type="presParOf" srcId="{7C9D70D8-43B4-1440-B8BF-CFE5DF1AD8FF}" destId="{87498349-A5CC-0B43-9787-B74E54FEA9D7}" srcOrd="0" destOrd="0" presId="urn:microsoft.com/office/officeart/2008/layout/LinedList"/>
    <dgm:cxn modelId="{F94EBAF7-DB9C-C949-BB6F-48CD602277DF}" type="presParOf" srcId="{7C9D70D8-43B4-1440-B8BF-CFE5DF1AD8FF}" destId="{4F3A5630-2702-FB43-B208-2D338920A821}" srcOrd="1" destOrd="0" presId="urn:microsoft.com/office/officeart/2008/layout/LinedList"/>
    <dgm:cxn modelId="{141B8862-5377-A142-A573-57EB5238E83D}" type="presParOf" srcId="{7C9D70D8-43B4-1440-B8BF-CFE5DF1AD8FF}" destId="{9673FF05-A640-D646-8B67-21109F7B23A4}" srcOrd="2" destOrd="0" presId="urn:microsoft.com/office/officeart/2008/layout/LinedList"/>
    <dgm:cxn modelId="{F0CEE6DA-7524-E444-85AE-474B3AB60CE9}" type="presParOf" srcId="{AF8FE58B-849F-CF43-99B8-C15ADC624892}" destId="{B60C4DCC-4EC8-FA4C-BB6A-D1D2208E77BF}" srcOrd="2" destOrd="0" presId="urn:microsoft.com/office/officeart/2008/layout/LinedList"/>
    <dgm:cxn modelId="{22D0839F-87DD-F74A-8BBB-15850827E712}" type="presParOf" srcId="{AF8FE58B-849F-CF43-99B8-C15ADC624892}" destId="{636CDA04-2826-C54C-8710-98DBF815E399}" srcOrd="3" destOrd="0" presId="urn:microsoft.com/office/officeart/2008/layout/LinedList"/>
    <dgm:cxn modelId="{347765C9-1A4F-7341-9D25-13DA2747010B}" type="presParOf" srcId="{AF8FE58B-849F-CF43-99B8-C15ADC624892}" destId="{FF98C648-83CF-3C4B-B6D0-C1668B4BF8EF}" srcOrd="4" destOrd="0" presId="urn:microsoft.com/office/officeart/2008/layout/LinedList"/>
    <dgm:cxn modelId="{18BA5C31-FABA-C54C-9F1F-5D98724CA068}" type="presParOf" srcId="{FF98C648-83CF-3C4B-B6D0-C1668B4BF8EF}" destId="{36DE9D36-483C-1642-8086-78306183F4B3}" srcOrd="0" destOrd="0" presId="urn:microsoft.com/office/officeart/2008/layout/LinedList"/>
    <dgm:cxn modelId="{5899555D-9A96-2E48-BA0C-799D115FC6AA}" type="presParOf" srcId="{FF98C648-83CF-3C4B-B6D0-C1668B4BF8EF}" destId="{A8519ACF-A399-C044-B0EE-411DFD100E0E}" srcOrd="1" destOrd="0" presId="urn:microsoft.com/office/officeart/2008/layout/LinedList"/>
    <dgm:cxn modelId="{2BC0E489-3350-FC40-A90D-4776646FF31F}" type="presParOf" srcId="{FF98C648-83CF-3C4B-B6D0-C1668B4BF8EF}" destId="{4E957BBE-D8CD-3E44-994A-597332EB1A13}" srcOrd="2" destOrd="0" presId="urn:microsoft.com/office/officeart/2008/layout/LinedList"/>
    <dgm:cxn modelId="{C5D3F3B0-6803-594D-BC26-9D13374A6A43}" type="presParOf" srcId="{AF8FE58B-849F-CF43-99B8-C15ADC624892}" destId="{C2033EB0-B032-3649-872C-79AA181F872D}" srcOrd="5" destOrd="0" presId="urn:microsoft.com/office/officeart/2008/layout/LinedList"/>
    <dgm:cxn modelId="{9C144973-84C6-D642-8B18-C432CFC33BB5}" type="presParOf" srcId="{AF8FE58B-849F-CF43-99B8-C15ADC624892}" destId="{9A84F03B-A2CE-1740-98B4-FA9E5435B335}" srcOrd="6" destOrd="0" presId="urn:microsoft.com/office/officeart/2008/layout/LinedList"/>
    <dgm:cxn modelId="{09908F2A-31D3-BE4B-9830-0BC10E1F30C9}" type="presParOf" srcId="{AC0AC591-31EC-964F-A073-E387969C27C2}" destId="{E77333BB-FB8B-1240-BE10-4A53116D3715}" srcOrd="6" destOrd="0" presId="urn:microsoft.com/office/officeart/2008/layout/LinedList"/>
    <dgm:cxn modelId="{4A2CEA0F-DB17-EF4F-B34B-2F01D008C85E}" type="presParOf" srcId="{AC0AC591-31EC-964F-A073-E387969C27C2}" destId="{07E42D2F-6C97-8545-8D0C-6075F4F52A8C}" srcOrd="7" destOrd="0" presId="urn:microsoft.com/office/officeart/2008/layout/LinedList"/>
    <dgm:cxn modelId="{DD9A34D2-CF95-4A46-8676-68743FAC1F84}" type="presParOf" srcId="{07E42D2F-6C97-8545-8D0C-6075F4F52A8C}" destId="{BD84B41F-27C5-7B49-A770-CBA6A217810B}" srcOrd="0" destOrd="0" presId="urn:microsoft.com/office/officeart/2008/layout/LinedList"/>
    <dgm:cxn modelId="{631317A0-8F83-EF49-8952-F8F1DEEA5BB2}" type="presParOf" srcId="{07E42D2F-6C97-8545-8D0C-6075F4F52A8C}" destId="{26B5201F-F2FF-0741-AD69-1A1B800BF336}" srcOrd="1" destOrd="0" presId="urn:microsoft.com/office/officeart/2008/layout/LinedList"/>
    <dgm:cxn modelId="{688B0D4E-5B7B-8C4D-A6F9-35D10217C9EA}" type="presParOf" srcId="{26B5201F-F2FF-0741-AD69-1A1B800BF336}" destId="{11749653-F778-8249-B70B-AA58FDD9BD6D}" srcOrd="0" destOrd="0" presId="urn:microsoft.com/office/officeart/2008/layout/LinedList"/>
    <dgm:cxn modelId="{F962DD9D-966D-7E43-8B69-A08BB56AA37E}" type="presParOf" srcId="{26B5201F-F2FF-0741-AD69-1A1B800BF336}" destId="{E35C913F-5C3E-4946-AABA-5E6F42FAEBAA}" srcOrd="1" destOrd="0" presId="urn:microsoft.com/office/officeart/2008/layout/LinedList"/>
    <dgm:cxn modelId="{4500EE10-686E-4B43-81DD-996AACD4EFEA}" type="presParOf" srcId="{E35C913F-5C3E-4946-AABA-5E6F42FAEBAA}" destId="{144E2927-991D-2241-A038-67E13B83DDF9}" srcOrd="0" destOrd="0" presId="urn:microsoft.com/office/officeart/2008/layout/LinedList"/>
    <dgm:cxn modelId="{4241B15F-235A-3345-8544-ADCC593CAC5A}" type="presParOf" srcId="{E35C913F-5C3E-4946-AABA-5E6F42FAEBAA}" destId="{AA89960B-F83A-BC4A-8F7E-8746D8116500}" srcOrd="1" destOrd="0" presId="urn:microsoft.com/office/officeart/2008/layout/LinedList"/>
    <dgm:cxn modelId="{3C71F443-5442-2B4D-BB77-7CE48DCD0083}" type="presParOf" srcId="{E35C913F-5C3E-4946-AABA-5E6F42FAEBAA}" destId="{9674A319-AFE2-6840-936B-839796334787}" srcOrd="2" destOrd="0" presId="urn:microsoft.com/office/officeart/2008/layout/LinedList"/>
    <dgm:cxn modelId="{30F3A595-A099-944D-975B-F02DE7510ACB}" type="presParOf" srcId="{26B5201F-F2FF-0741-AD69-1A1B800BF336}" destId="{5D57E35B-9FB7-034F-BF5E-0FABD30CB741}" srcOrd="2" destOrd="0" presId="urn:microsoft.com/office/officeart/2008/layout/LinedList"/>
    <dgm:cxn modelId="{002331C1-E9F0-F945-9AD1-7F85DDF8925A}" type="presParOf" srcId="{26B5201F-F2FF-0741-AD69-1A1B800BF336}" destId="{ADA57811-325B-D24F-8A0F-587D82A09362}" srcOrd="3" destOrd="0" presId="urn:microsoft.com/office/officeart/2008/layout/LinedList"/>
    <dgm:cxn modelId="{65620E2C-2A22-1B44-8059-D52CC0A8F3C3}" type="presParOf" srcId="{26B5201F-F2FF-0741-AD69-1A1B800BF336}" destId="{011ED5B9-218C-E348-949A-5F91C7DE7F85}" srcOrd="4" destOrd="0" presId="urn:microsoft.com/office/officeart/2008/layout/LinedList"/>
    <dgm:cxn modelId="{4666338F-058A-8047-A949-96B0B6E63CB9}" type="presParOf" srcId="{011ED5B9-218C-E348-949A-5F91C7DE7F85}" destId="{E79467D8-7434-4441-9734-ED204EC2525E}" srcOrd="0" destOrd="0" presId="urn:microsoft.com/office/officeart/2008/layout/LinedList"/>
    <dgm:cxn modelId="{DE532E05-E2B5-604B-B2D2-1E5AE4A065C7}" type="presParOf" srcId="{011ED5B9-218C-E348-949A-5F91C7DE7F85}" destId="{B06F53C8-647F-2E49-AA9D-FD4A5F55DA86}" srcOrd="1" destOrd="0" presId="urn:microsoft.com/office/officeart/2008/layout/LinedList"/>
    <dgm:cxn modelId="{0C4FAEFB-9F09-7B43-AB6A-04F39F898F74}" type="presParOf" srcId="{011ED5B9-218C-E348-949A-5F91C7DE7F85}" destId="{EB524425-7527-D34A-A41E-D4500F4763AD}" srcOrd="2" destOrd="0" presId="urn:microsoft.com/office/officeart/2008/layout/LinedList"/>
    <dgm:cxn modelId="{2915585D-D26B-5044-8F3E-0FC662F19206}" type="presParOf" srcId="{26B5201F-F2FF-0741-AD69-1A1B800BF336}" destId="{5F348D76-0B39-5344-8D1C-F346848B16EB}" srcOrd="5" destOrd="0" presId="urn:microsoft.com/office/officeart/2008/layout/LinedList"/>
    <dgm:cxn modelId="{5A736FB4-E08C-4944-B6E3-05ED8B3A1A5F}" type="presParOf" srcId="{26B5201F-F2FF-0741-AD69-1A1B800BF336}" destId="{ED50EB6E-38AD-6A44-9FF2-85F9D52ADAEA}" srcOrd="6" destOrd="0" presId="urn:microsoft.com/office/officeart/2008/layout/LinedList"/>
    <dgm:cxn modelId="{40069C84-46F1-DE45-B6D8-9130049BAD02}" type="presParOf" srcId="{AC0AC591-31EC-964F-A073-E387969C27C2}" destId="{6DFBEE7F-3D80-A74B-B488-171B880144BB}" srcOrd="8" destOrd="0" presId="urn:microsoft.com/office/officeart/2008/layout/LinedList"/>
    <dgm:cxn modelId="{C486BDC4-4A47-0B49-BB10-8CF4D2C61A2A}" type="presParOf" srcId="{AC0AC591-31EC-964F-A073-E387969C27C2}" destId="{36E73158-86AD-8841-8479-97ADCC9EAE81}" srcOrd="9" destOrd="0" presId="urn:microsoft.com/office/officeart/2008/layout/LinedList"/>
    <dgm:cxn modelId="{ACCF5762-B0F5-674A-ABDC-D14BE4189A00}" type="presParOf" srcId="{36E73158-86AD-8841-8479-97ADCC9EAE81}" destId="{F6E1D66A-20E3-FF4F-A2A6-B59BF68074DA}" srcOrd="0" destOrd="0" presId="urn:microsoft.com/office/officeart/2008/layout/LinedList"/>
    <dgm:cxn modelId="{ED470CCD-F7EB-674F-9336-5910CFAF2CB2}" type="presParOf" srcId="{36E73158-86AD-8841-8479-97ADCC9EAE81}" destId="{850590E8-1606-F749-A565-CB1299E5871C}" srcOrd="1" destOrd="0" presId="urn:microsoft.com/office/officeart/2008/layout/LinedList"/>
    <dgm:cxn modelId="{D88E7574-9F74-D742-93CC-A7641223C3B2}" type="presParOf" srcId="{850590E8-1606-F749-A565-CB1299E5871C}" destId="{C45A47B8-E418-0947-B32A-95F23679DC1F}" srcOrd="0" destOrd="0" presId="urn:microsoft.com/office/officeart/2008/layout/LinedList"/>
    <dgm:cxn modelId="{8A5CE583-94E8-1945-BD22-CC50E815714A}" type="presParOf" srcId="{850590E8-1606-F749-A565-CB1299E5871C}" destId="{85C8090D-C711-1D4E-BBDB-D77B02C6A9EA}" srcOrd="1" destOrd="0" presId="urn:microsoft.com/office/officeart/2008/layout/LinedList"/>
    <dgm:cxn modelId="{323F5F73-CDAC-0249-90E5-745F85BEA600}" type="presParOf" srcId="{85C8090D-C711-1D4E-BBDB-D77B02C6A9EA}" destId="{9E06A26C-F4DC-D849-9A23-B81B3882344C}" srcOrd="0" destOrd="0" presId="urn:microsoft.com/office/officeart/2008/layout/LinedList"/>
    <dgm:cxn modelId="{4530A290-3D42-5A4E-9547-884871125F9F}" type="presParOf" srcId="{85C8090D-C711-1D4E-BBDB-D77B02C6A9EA}" destId="{B34C0229-40C1-3C47-99B0-8D6EC4F8ED70}" srcOrd="1" destOrd="0" presId="urn:microsoft.com/office/officeart/2008/layout/LinedList"/>
    <dgm:cxn modelId="{93DBA67E-CF98-0E42-8A56-531774E6132C}" type="presParOf" srcId="{85C8090D-C711-1D4E-BBDB-D77B02C6A9EA}" destId="{4341746A-51BA-9B4B-B391-02D6257A0FE7}" srcOrd="2" destOrd="0" presId="urn:microsoft.com/office/officeart/2008/layout/LinedList"/>
    <dgm:cxn modelId="{820710AB-5A9D-564A-86E9-BF3A73751113}" type="presParOf" srcId="{850590E8-1606-F749-A565-CB1299E5871C}" destId="{D5371BAF-244C-D240-964D-37851D27516A}" srcOrd="2" destOrd="0" presId="urn:microsoft.com/office/officeart/2008/layout/LinedList"/>
    <dgm:cxn modelId="{25F41A53-ED05-C642-8779-41F0704E115C}" type="presParOf" srcId="{850590E8-1606-F749-A565-CB1299E5871C}" destId="{C62C9E2C-5A49-704D-B07B-3A4F6AD577DE}" srcOrd="3" destOrd="0" presId="urn:microsoft.com/office/officeart/2008/layout/LinedList"/>
    <dgm:cxn modelId="{D6BECD79-0684-5349-B84A-5D6E2D14FBF5}" type="presParOf" srcId="{850590E8-1606-F749-A565-CB1299E5871C}" destId="{A40A489D-3B7D-294C-B4F8-486BA764D7CF}" srcOrd="4" destOrd="0" presId="urn:microsoft.com/office/officeart/2008/layout/LinedList"/>
    <dgm:cxn modelId="{8AD9460B-F653-3E4B-A690-667007017442}" type="presParOf" srcId="{A40A489D-3B7D-294C-B4F8-486BA764D7CF}" destId="{FBFAA5C6-5A7F-6048-BD6F-A913BD123EAA}" srcOrd="0" destOrd="0" presId="urn:microsoft.com/office/officeart/2008/layout/LinedList"/>
    <dgm:cxn modelId="{A420BC3C-BA7E-594E-ADB2-701DFF1D1312}" type="presParOf" srcId="{A40A489D-3B7D-294C-B4F8-486BA764D7CF}" destId="{9CA49E2A-F51D-B14C-9862-1A4AB5FDADA6}" srcOrd="1" destOrd="0" presId="urn:microsoft.com/office/officeart/2008/layout/LinedList"/>
    <dgm:cxn modelId="{265F74F2-77E1-1347-8472-941AC1A550C4}" type="presParOf" srcId="{A40A489D-3B7D-294C-B4F8-486BA764D7CF}" destId="{E0BDECB0-FCEB-904C-9558-0A66750434E4}" srcOrd="2" destOrd="0" presId="urn:microsoft.com/office/officeart/2008/layout/LinedList"/>
    <dgm:cxn modelId="{D067CF1C-AD27-A842-91AA-5DFF6F5A6701}" type="presParOf" srcId="{850590E8-1606-F749-A565-CB1299E5871C}" destId="{CF781F0B-684A-2348-B3DF-AB99BC92535E}" srcOrd="5" destOrd="0" presId="urn:microsoft.com/office/officeart/2008/layout/LinedList"/>
    <dgm:cxn modelId="{99C52AD7-82A0-044B-83C9-E9035D59626B}" type="presParOf" srcId="{850590E8-1606-F749-A565-CB1299E5871C}" destId="{92141582-08CD-B549-A864-B787EB9AFF87}" srcOrd="6" destOrd="0" presId="urn:microsoft.com/office/officeart/2008/layout/LinedList"/>
    <dgm:cxn modelId="{0FF5F534-BFC6-3846-AF5D-2D1BF0C96651}" type="presParOf" srcId="{AC0AC591-31EC-964F-A073-E387969C27C2}" destId="{015A05DD-0C2B-E64F-B6E3-CAE894003E8D}" srcOrd="10" destOrd="0" presId="urn:microsoft.com/office/officeart/2008/layout/LinedList"/>
    <dgm:cxn modelId="{0D049696-BAEB-D94F-BDD6-6C149754F22E}" type="presParOf" srcId="{AC0AC591-31EC-964F-A073-E387969C27C2}" destId="{BBC94287-CCA1-9546-A219-8386582A9AAB}" srcOrd="11" destOrd="0" presId="urn:microsoft.com/office/officeart/2008/layout/LinedList"/>
    <dgm:cxn modelId="{B775560A-71A0-3B4C-8C18-7A4B826FF86B}" type="presParOf" srcId="{BBC94287-CCA1-9546-A219-8386582A9AAB}" destId="{84506402-FE38-7949-9522-9E18F20F9060}" srcOrd="0" destOrd="0" presId="urn:microsoft.com/office/officeart/2008/layout/LinedList"/>
    <dgm:cxn modelId="{F3DA6C07-3978-534C-AE43-63DDA57235F1}" type="presParOf" srcId="{BBC94287-CCA1-9546-A219-8386582A9AAB}" destId="{269186A6-69D6-8C46-82F3-1F8DE18E9FD4}" srcOrd="1" destOrd="0" presId="urn:microsoft.com/office/officeart/2008/layout/LinedList"/>
    <dgm:cxn modelId="{03701309-5A57-4A4A-AE4A-2213C9D5CB9D}" type="presParOf" srcId="{269186A6-69D6-8C46-82F3-1F8DE18E9FD4}" destId="{D093584A-CBF1-244F-BC62-43D54B9B2DC9}" srcOrd="0" destOrd="0" presId="urn:microsoft.com/office/officeart/2008/layout/LinedList"/>
    <dgm:cxn modelId="{5526888F-C650-4246-8D97-C990C532CD51}" type="presParOf" srcId="{269186A6-69D6-8C46-82F3-1F8DE18E9FD4}" destId="{C8DB919C-CAF8-5E49-93E7-852E0870F5B5}" srcOrd="1" destOrd="0" presId="urn:microsoft.com/office/officeart/2008/layout/LinedList"/>
    <dgm:cxn modelId="{34FFA84C-7A81-E648-AF5D-0FA70990E333}" type="presParOf" srcId="{C8DB919C-CAF8-5E49-93E7-852E0870F5B5}" destId="{A01AF253-F3F1-2148-9221-93CD4F71541A}" srcOrd="0" destOrd="0" presId="urn:microsoft.com/office/officeart/2008/layout/LinedList"/>
    <dgm:cxn modelId="{A8D2A002-E920-B946-A399-5ECF3A6A23F6}" type="presParOf" srcId="{C8DB919C-CAF8-5E49-93E7-852E0870F5B5}" destId="{CAD6944F-DC88-ED40-9D42-7BD84BA51147}" srcOrd="1" destOrd="0" presId="urn:microsoft.com/office/officeart/2008/layout/LinedList"/>
    <dgm:cxn modelId="{5718DE73-4D00-7F48-9E7B-CB77EADFAB8A}" type="presParOf" srcId="{C8DB919C-CAF8-5E49-93E7-852E0870F5B5}" destId="{4DB62BEE-7DF9-5A42-9B48-7BCD6FA18729}" srcOrd="2" destOrd="0" presId="urn:microsoft.com/office/officeart/2008/layout/LinedList"/>
    <dgm:cxn modelId="{F71E1016-C97B-3B49-999D-086B07786785}" type="presParOf" srcId="{269186A6-69D6-8C46-82F3-1F8DE18E9FD4}" destId="{25335E1E-D831-1F45-ADD7-F0C4A59E9181}" srcOrd="2" destOrd="0" presId="urn:microsoft.com/office/officeart/2008/layout/LinedList"/>
    <dgm:cxn modelId="{7644805D-A7E8-9A4C-8183-9184264171D2}" type="presParOf" srcId="{269186A6-69D6-8C46-82F3-1F8DE18E9FD4}" destId="{3DF7B37B-5FD0-034B-8AA9-B5FB6D8A050F}" srcOrd="3" destOrd="0" presId="urn:microsoft.com/office/officeart/2008/layout/LinedList"/>
    <dgm:cxn modelId="{AA1A0C6E-1CA9-AB4E-88CB-D88FF5EC4254}" type="presParOf" srcId="{269186A6-69D6-8C46-82F3-1F8DE18E9FD4}" destId="{34235FF5-804B-714D-B05D-C95CF24A7ACF}" srcOrd="4" destOrd="0" presId="urn:microsoft.com/office/officeart/2008/layout/LinedList"/>
    <dgm:cxn modelId="{2FF97A7D-BF5B-434B-9425-D876B1FEBC13}" type="presParOf" srcId="{34235FF5-804B-714D-B05D-C95CF24A7ACF}" destId="{E8200D1C-AD81-5C49-B47C-A28626FB0A6D}" srcOrd="0" destOrd="0" presId="urn:microsoft.com/office/officeart/2008/layout/LinedList"/>
    <dgm:cxn modelId="{DF45E600-BB41-1B45-ACF7-47BFD8D3ED8D}" type="presParOf" srcId="{34235FF5-804B-714D-B05D-C95CF24A7ACF}" destId="{9EF9AEBC-BBBB-C549-98B0-C3A355956EC7}" srcOrd="1" destOrd="0" presId="urn:microsoft.com/office/officeart/2008/layout/LinedList"/>
    <dgm:cxn modelId="{4C33C12B-4FAD-484C-8DB5-9CF02D234CB6}" type="presParOf" srcId="{34235FF5-804B-714D-B05D-C95CF24A7ACF}" destId="{CB95EB08-4FD8-6947-81EA-B5E416E00A1A}" srcOrd="2" destOrd="0" presId="urn:microsoft.com/office/officeart/2008/layout/LinedList"/>
    <dgm:cxn modelId="{DE8AFEDD-9675-3744-A253-8BD208C3D3A2}" type="presParOf" srcId="{269186A6-69D6-8C46-82F3-1F8DE18E9FD4}" destId="{4635CF5D-121A-0149-9E79-85F5A896FF23}" srcOrd="5" destOrd="0" presId="urn:microsoft.com/office/officeart/2008/layout/LinedList"/>
    <dgm:cxn modelId="{6320BEC0-5BD9-E14A-ABB3-F5296B78D810}" type="presParOf" srcId="{269186A6-69D6-8C46-82F3-1F8DE18E9FD4}" destId="{23B7FA47-3EBD-944A-8124-33C45EB2350B}" srcOrd="6" destOrd="0" presId="urn:microsoft.com/office/officeart/2008/layout/LinedList"/>
    <dgm:cxn modelId="{B6B68045-3D39-CE4A-872C-2482243018C9}" type="presParOf" srcId="{AC0AC591-31EC-964F-A073-E387969C27C2}" destId="{9F95185C-2099-B542-B174-7A676BC265F0}" srcOrd="12" destOrd="0" presId="urn:microsoft.com/office/officeart/2008/layout/LinedList"/>
    <dgm:cxn modelId="{6F3D52FA-ED44-BB4E-95A5-80923811477E}" type="presParOf" srcId="{AC0AC591-31EC-964F-A073-E387969C27C2}" destId="{06505582-2B3B-0A49-8C89-11B8600CA637}" srcOrd="13" destOrd="0" presId="urn:microsoft.com/office/officeart/2008/layout/LinedList"/>
    <dgm:cxn modelId="{DB7843B3-E6CA-6648-9B91-DBAAA9A25BDF}" type="presParOf" srcId="{06505582-2B3B-0A49-8C89-11B8600CA637}" destId="{BBCE99F3-118F-C047-B7EE-D69FEA39AACC}" srcOrd="0" destOrd="0" presId="urn:microsoft.com/office/officeart/2008/layout/LinedList"/>
    <dgm:cxn modelId="{6B952EA0-0CAF-424C-9021-77E4AB6DE45B}" type="presParOf" srcId="{06505582-2B3B-0A49-8C89-11B8600CA637}" destId="{0A1BB195-0F39-9147-8E3E-CD80C5A9B3E2}" srcOrd="1" destOrd="0" presId="urn:microsoft.com/office/officeart/2008/layout/LinedList"/>
    <dgm:cxn modelId="{3E21EBD5-D810-544E-87E4-44297471EB85}" type="presParOf" srcId="{0A1BB195-0F39-9147-8E3E-CD80C5A9B3E2}" destId="{C42BBA89-0F0E-DE42-BCD8-29EB7DDCE155}" srcOrd="0" destOrd="0" presId="urn:microsoft.com/office/officeart/2008/layout/LinedList"/>
    <dgm:cxn modelId="{D340C5AF-2344-1749-8961-230D33FB36A8}" type="presParOf" srcId="{0A1BB195-0F39-9147-8E3E-CD80C5A9B3E2}" destId="{0A717FE7-8347-A548-8598-F4AD5A08664B}" srcOrd="1" destOrd="0" presId="urn:microsoft.com/office/officeart/2008/layout/LinedList"/>
    <dgm:cxn modelId="{D9C92DF9-CA6E-C54D-A319-928F8107A9E2}" type="presParOf" srcId="{0A717FE7-8347-A548-8598-F4AD5A08664B}" destId="{68F9C50B-5948-0046-BB3C-543CDFC3F11D}" srcOrd="0" destOrd="0" presId="urn:microsoft.com/office/officeart/2008/layout/LinedList"/>
    <dgm:cxn modelId="{7D49018B-48CF-8344-86F1-F25FD09F44B7}" type="presParOf" srcId="{0A717FE7-8347-A548-8598-F4AD5A08664B}" destId="{B769BB4F-05BE-BA4F-9E64-47483194AE69}" srcOrd="1" destOrd="0" presId="urn:microsoft.com/office/officeart/2008/layout/LinedList"/>
    <dgm:cxn modelId="{5594C9C4-6CD9-C849-AD98-68190DA1B31A}" type="presParOf" srcId="{0A717FE7-8347-A548-8598-F4AD5A08664B}" destId="{8918F2BA-AFEE-E74B-B64E-C6A83BB39812}" srcOrd="2" destOrd="0" presId="urn:microsoft.com/office/officeart/2008/layout/LinedList"/>
    <dgm:cxn modelId="{1313FE47-5C73-7041-AC46-48C5786D5D5B}" type="presParOf" srcId="{0A1BB195-0F39-9147-8E3E-CD80C5A9B3E2}" destId="{4943B89C-F736-3547-95ED-3E32E1C048B4}" srcOrd="2" destOrd="0" presId="urn:microsoft.com/office/officeart/2008/layout/LinedList"/>
    <dgm:cxn modelId="{5AE58FE8-E0E8-D240-B73F-E7C6F3F40E08}" type="presParOf" srcId="{0A1BB195-0F39-9147-8E3E-CD80C5A9B3E2}" destId="{9736B9B2-680C-E448-B669-FCB4D987F699}" srcOrd="3" destOrd="0" presId="urn:microsoft.com/office/officeart/2008/layout/LinedList"/>
    <dgm:cxn modelId="{785D2823-5AD4-7945-9F70-9647C501C29D}" type="presParOf" srcId="{0A1BB195-0F39-9147-8E3E-CD80C5A9B3E2}" destId="{A8D9C063-4DCD-C949-BEFC-196C11474336}" srcOrd="4" destOrd="0" presId="urn:microsoft.com/office/officeart/2008/layout/LinedList"/>
    <dgm:cxn modelId="{266B3E1D-E0B3-9245-A318-A95B9D8B9344}" type="presParOf" srcId="{A8D9C063-4DCD-C949-BEFC-196C11474336}" destId="{C7696F5D-7FA5-4D4C-8126-FA627C9A2453}" srcOrd="0" destOrd="0" presId="urn:microsoft.com/office/officeart/2008/layout/LinedList"/>
    <dgm:cxn modelId="{5A49252B-F028-4F4E-B685-89B61F2618EF}" type="presParOf" srcId="{A8D9C063-4DCD-C949-BEFC-196C11474336}" destId="{3B866429-3C4B-934F-9042-B9F33BE859B4}" srcOrd="1" destOrd="0" presId="urn:microsoft.com/office/officeart/2008/layout/LinedList"/>
    <dgm:cxn modelId="{E2137D32-4BA3-724F-8782-3F285D5BDE71}" type="presParOf" srcId="{A8D9C063-4DCD-C949-BEFC-196C11474336}" destId="{32A1B7C3-E325-D141-B258-585E3B89CEF2}" srcOrd="2" destOrd="0" presId="urn:microsoft.com/office/officeart/2008/layout/LinedList"/>
    <dgm:cxn modelId="{7BA084C2-F1D0-4C4A-85E6-A845FDA1D98D}" type="presParOf" srcId="{0A1BB195-0F39-9147-8E3E-CD80C5A9B3E2}" destId="{E1DF39A5-4E7B-8F47-B893-6B6C343C3595}" srcOrd="5" destOrd="0" presId="urn:microsoft.com/office/officeart/2008/layout/LinedList"/>
    <dgm:cxn modelId="{89DE336F-924A-EA41-A8F8-562B53EFA99E}" type="presParOf" srcId="{0A1BB195-0F39-9147-8E3E-CD80C5A9B3E2}" destId="{109E6912-52B2-CF41-A4E9-19576E8412A0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F8ED4-248D-954F-A37C-0ED84C3B299A}">
      <dsp:nvSpPr>
        <dsp:cNvPr id="0" name=""/>
        <dsp:cNvSpPr/>
      </dsp:nvSpPr>
      <dsp:spPr>
        <a:xfrm>
          <a:off x="1217402" y="1142888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5175" y="1187208"/>
        <a:ext cx="14007" cy="2801"/>
      </dsp:txXfrm>
    </dsp:sp>
    <dsp:sp modelId="{34852536-DB9B-E447-9645-944B26FF28D7}">
      <dsp:nvSpPr>
        <dsp:cNvPr id="0" name=""/>
        <dsp:cNvSpPr/>
      </dsp:nvSpPr>
      <dsp:spPr>
        <a:xfrm>
          <a:off x="1137" y="823189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Team Roles &amp; Responsibilities</a:t>
          </a:r>
          <a:endParaRPr lang="en-US" sz="1300" kern="1200"/>
        </a:p>
      </dsp:txBody>
      <dsp:txXfrm>
        <a:off x="1137" y="823189"/>
        <a:ext cx="1218065" cy="730839"/>
      </dsp:txXfrm>
    </dsp:sp>
    <dsp:sp modelId="{520E8EC6-E874-A343-9734-98233A27E928}">
      <dsp:nvSpPr>
        <dsp:cNvPr id="0" name=""/>
        <dsp:cNvSpPr/>
      </dsp:nvSpPr>
      <dsp:spPr>
        <a:xfrm>
          <a:off x="2715622" y="1142888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3396" y="1187208"/>
        <a:ext cx="14007" cy="2801"/>
      </dsp:txXfrm>
    </dsp:sp>
    <dsp:sp modelId="{A01833E6-458C-954E-9393-9A89B10B4477}">
      <dsp:nvSpPr>
        <dsp:cNvPr id="0" name=""/>
        <dsp:cNvSpPr/>
      </dsp:nvSpPr>
      <dsp:spPr>
        <a:xfrm>
          <a:off x="1499357" y="823189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Improvements from Professor Feedback</a:t>
          </a:r>
          <a:endParaRPr lang="en-US" sz="1300" kern="1200"/>
        </a:p>
      </dsp:txBody>
      <dsp:txXfrm>
        <a:off x="1499357" y="823189"/>
        <a:ext cx="1218065" cy="730839"/>
      </dsp:txXfrm>
    </dsp:sp>
    <dsp:sp modelId="{626B20E9-7270-9D46-B872-A6EBDE4DDCB0}">
      <dsp:nvSpPr>
        <dsp:cNvPr id="0" name=""/>
        <dsp:cNvSpPr/>
      </dsp:nvSpPr>
      <dsp:spPr>
        <a:xfrm>
          <a:off x="4213842" y="1142888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31616" y="1187208"/>
        <a:ext cx="14007" cy="2801"/>
      </dsp:txXfrm>
    </dsp:sp>
    <dsp:sp modelId="{CCA8145F-A093-094D-AC2C-DF30802FB904}">
      <dsp:nvSpPr>
        <dsp:cNvPr id="0" name=""/>
        <dsp:cNvSpPr/>
      </dsp:nvSpPr>
      <dsp:spPr>
        <a:xfrm>
          <a:off x="2997577" y="823189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Project Description</a:t>
          </a:r>
          <a:endParaRPr lang="en-US" sz="1300" kern="1200"/>
        </a:p>
      </dsp:txBody>
      <dsp:txXfrm>
        <a:off x="2997577" y="823189"/>
        <a:ext cx="1218065" cy="730839"/>
      </dsp:txXfrm>
    </dsp:sp>
    <dsp:sp modelId="{6BCC2F1A-FBA3-604A-805C-1D83C0ACB279}">
      <dsp:nvSpPr>
        <dsp:cNvPr id="0" name=""/>
        <dsp:cNvSpPr/>
      </dsp:nvSpPr>
      <dsp:spPr>
        <a:xfrm>
          <a:off x="610169" y="1552228"/>
          <a:ext cx="4494660" cy="249554"/>
        </a:xfrm>
        <a:custGeom>
          <a:avLst/>
          <a:gdLst/>
          <a:ahLst/>
          <a:cxnLst/>
          <a:rect l="0" t="0" r="0" b="0"/>
          <a:pathLst>
            <a:path>
              <a:moveTo>
                <a:pt x="4494660" y="0"/>
              </a:moveTo>
              <a:lnTo>
                <a:pt x="4494660" y="141877"/>
              </a:lnTo>
              <a:lnTo>
                <a:pt x="0" y="141877"/>
              </a:lnTo>
              <a:lnTo>
                <a:pt x="0" y="249554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44915" y="1675605"/>
        <a:ext cx="225169" cy="2801"/>
      </dsp:txXfrm>
    </dsp:sp>
    <dsp:sp modelId="{B80DEB02-F1C5-E24B-B9C1-40CCF5BBFDE1}">
      <dsp:nvSpPr>
        <dsp:cNvPr id="0" name=""/>
        <dsp:cNvSpPr/>
      </dsp:nvSpPr>
      <dsp:spPr>
        <a:xfrm>
          <a:off x="4495797" y="823189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Team Working Agreement</a:t>
          </a:r>
          <a:endParaRPr lang="en-US" sz="1300" kern="1200"/>
        </a:p>
      </dsp:txBody>
      <dsp:txXfrm>
        <a:off x="4495797" y="823189"/>
        <a:ext cx="1218065" cy="730839"/>
      </dsp:txXfrm>
    </dsp:sp>
    <dsp:sp modelId="{B6D17229-A207-B74A-88B4-C97EE668BC7A}">
      <dsp:nvSpPr>
        <dsp:cNvPr id="0" name=""/>
        <dsp:cNvSpPr/>
      </dsp:nvSpPr>
      <dsp:spPr>
        <a:xfrm>
          <a:off x="1217402" y="2153882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5175" y="2198202"/>
        <a:ext cx="14007" cy="2801"/>
      </dsp:txXfrm>
    </dsp:sp>
    <dsp:sp modelId="{97A342D3-D4CC-C14E-9B19-5EBFEC025E2D}">
      <dsp:nvSpPr>
        <dsp:cNvPr id="0" name=""/>
        <dsp:cNvSpPr/>
      </dsp:nvSpPr>
      <dsp:spPr>
        <a:xfrm>
          <a:off x="1137" y="1834183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Personas</a:t>
          </a:r>
          <a:endParaRPr lang="en-US" sz="1300" kern="1200"/>
        </a:p>
      </dsp:txBody>
      <dsp:txXfrm>
        <a:off x="1137" y="1834183"/>
        <a:ext cx="1218065" cy="730839"/>
      </dsp:txXfrm>
    </dsp:sp>
    <dsp:sp modelId="{55FF7C62-CD88-3B49-AF37-19A629E96436}">
      <dsp:nvSpPr>
        <dsp:cNvPr id="0" name=""/>
        <dsp:cNvSpPr/>
      </dsp:nvSpPr>
      <dsp:spPr>
        <a:xfrm>
          <a:off x="2715622" y="2153882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3396" y="2198202"/>
        <a:ext cx="14007" cy="2801"/>
      </dsp:txXfrm>
    </dsp:sp>
    <dsp:sp modelId="{608C9214-A76D-2C45-B9A3-9374B22EE132}">
      <dsp:nvSpPr>
        <dsp:cNvPr id="0" name=""/>
        <dsp:cNvSpPr/>
      </dsp:nvSpPr>
      <dsp:spPr>
        <a:xfrm>
          <a:off x="1499357" y="1834183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MVP</a:t>
          </a:r>
          <a:endParaRPr lang="en-US" sz="1300" kern="1200"/>
        </a:p>
      </dsp:txBody>
      <dsp:txXfrm>
        <a:off x="1499357" y="1834183"/>
        <a:ext cx="1218065" cy="730839"/>
      </dsp:txXfrm>
    </dsp:sp>
    <dsp:sp modelId="{D3F387D7-8123-D14A-955D-6B0EBE0FC6B1}">
      <dsp:nvSpPr>
        <dsp:cNvPr id="0" name=""/>
        <dsp:cNvSpPr/>
      </dsp:nvSpPr>
      <dsp:spPr>
        <a:xfrm>
          <a:off x="4213842" y="2153882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31616" y="2198202"/>
        <a:ext cx="14007" cy="2801"/>
      </dsp:txXfrm>
    </dsp:sp>
    <dsp:sp modelId="{B9A520AD-7D98-974F-B92D-3556258F926E}">
      <dsp:nvSpPr>
        <dsp:cNvPr id="0" name=""/>
        <dsp:cNvSpPr/>
      </dsp:nvSpPr>
      <dsp:spPr>
        <a:xfrm>
          <a:off x="2997577" y="1834183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Technologies and Algorithms</a:t>
          </a:r>
          <a:endParaRPr lang="en-US" sz="1300" kern="1200"/>
        </a:p>
      </dsp:txBody>
      <dsp:txXfrm>
        <a:off x="2997577" y="1834183"/>
        <a:ext cx="1218065" cy="730839"/>
      </dsp:txXfrm>
    </dsp:sp>
    <dsp:sp modelId="{541C0487-3AA8-9E48-A4DF-F3381E1B3E05}">
      <dsp:nvSpPr>
        <dsp:cNvPr id="0" name=""/>
        <dsp:cNvSpPr/>
      </dsp:nvSpPr>
      <dsp:spPr>
        <a:xfrm>
          <a:off x="610169" y="2563222"/>
          <a:ext cx="4494660" cy="249554"/>
        </a:xfrm>
        <a:custGeom>
          <a:avLst/>
          <a:gdLst/>
          <a:ahLst/>
          <a:cxnLst/>
          <a:rect l="0" t="0" r="0" b="0"/>
          <a:pathLst>
            <a:path>
              <a:moveTo>
                <a:pt x="4494660" y="0"/>
              </a:moveTo>
              <a:lnTo>
                <a:pt x="4494660" y="141877"/>
              </a:lnTo>
              <a:lnTo>
                <a:pt x="0" y="141877"/>
              </a:lnTo>
              <a:lnTo>
                <a:pt x="0" y="249554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44915" y="2686599"/>
        <a:ext cx="225169" cy="2801"/>
      </dsp:txXfrm>
    </dsp:sp>
    <dsp:sp modelId="{5089E8C9-8900-F64A-B3D3-58325DB2A5DF}">
      <dsp:nvSpPr>
        <dsp:cNvPr id="0" name=""/>
        <dsp:cNvSpPr/>
      </dsp:nvSpPr>
      <dsp:spPr>
        <a:xfrm>
          <a:off x="4495797" y="1834183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Diagrams</a:t>
          </a:r>
          <a:endParaRPr lang="en-US" sz="1300" kern="1200" dirty="0"/>
        </a:p>
      </dsp:txBody>
      <dsp:txXfrm>
        <a:off x="4495797" y="1834183"/>
        <a:ext cx="1218065" cy="730839"/>
      </dsp:txXfrm>
    </dsp:sp>
    <dsp:sp modelId="{523F5E28-533D-9141-996D-1A113DBC3B16}">
      <dsp:nvSpPr>
        <dsp:cNvPr id="0" name=""/>
        <dsp:cNvSpPr/>
      </dsp:nvSpPr>
      <dsp:spPr>
        <a:xfrm>
          <a:off x="1217402" y="3164877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335175" y="3209196"/>
        <a:ext cx="14007" cy="2801"/>
      </dsp:txXfrm>
    </dsp:sp>
    <dsp:sp modelId="{3E9B5657-0457-1747-A57C-56F9DE5BB8FD}">
      <dsp:nvSpPr>
        <dsp:cNvPr id="0" name=""/>
        <dsp:cNvSpPr/>
      </dsp:nvSpPr>
      <dsp:spPr>
        <a:xfrm>
          <a:off x="1137" y="2845177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Sprint 2 Recap</a:t>
          </a:r>
        </a:p>
      </dsp:txBody>
      <dsp:txXfrm>
        <a:off x="1137" y="2845177"/>
        <a:ext cx="1218065" cy="730839"/>
      </dsp:txXfrm>
    </dsp:sp>
    <dsp:sp modelId="{4429ADBA-4EB8-644A-B94C-EC857BE68041}">
      <dsp:nvSpPr>
        <dsp:cNvPr id="0" name=""/>
        <dsp:cNvSpPr/>
      </dsp:nvSpPr>
      <dsp:spPr>
        <a:xfrm>
          <a:off x="2715622" y="3164877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3396" y="3209196"/>
        <a:ext cx="14007" cy="2801"/>
      </dsp:txXfrm>
    </dsp:sp>
    <dsp:sp modelId="{2128D013-C648-4647-BC8F-B27D6CDDD69A}">
      <dsp:nvSpPr>
        <dsp:cNvPr id="0" name=""/>
        <dsp:cNvSpPr/>
      </dsp:nvSpPr>
      <dsp:spPr>
        <a:xfrm>
          <a:off x="1499357" y="2845177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Product Backlog</a:t>
          </a:r>
          <a:endParaRPr lang="en-US" sz="1300" kern="1200"/>
        </a:p>
      </dsp:txBody>
      <dsp:txXfrm>
        <a:off x="1499357" y="2845177"/>
        <a:ext cx="1218065" cy="730839"/>
      </dsp:txXfrm>
    </dsp:sp>
    <dsp:sp modelId="{E3BF6C62-C24D-424A-9CFA-92AB2AB73D54}">
      <dsp:nvSpPr>
        <dsp:cNvPr id="0" name=""/>
        <dsp:cNvSpPr/>
      </dsp:nvSpPr>
      <dsp:spPr>
        <a:xfrm>
          <a:off x="4213842" y="3164877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31616" y="3209196"/>
        <a:ext cx="14007" cy="2801"/>
      </dsp:txXfrm>
    </dsp:sp>
    <dsp:sp modelId="{DC1D67FF-F53B-7D44-A8DB-93CFE88A4FA0}">
      <dsp:nvSpPr>
        <dsp:cNvPr id="0" name=""/>
        <dsp:cNvSpPr/>
      </dsp:nvSpPr>
      <dsp:spPr>
        <a:xfrm>
          <a:off x="2997577" y="2845177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Sprint 3 Backlog</a:t>
          </a:r>
          <a:endParaRPr lang="en-US" sz="1300" kern="1200" dirty="0"/>
        </a:p>
      </dsp:txBody>
      <dsp:txXfrm>
        <a:off x="2997577" y="2845177"/>
        <a:ext cx="1218065" cy="730839"/>
      </dsp:txXfrm>
    </dsp:sp>
    <dsp:sp modelId="{5990B9B0-1EF1-774D-964B-5EB7C932F9A7}">
      <dsp:nvSpPr>
        <dsp:cNvPr id="0" name=""/>
        <dsp:cNvSpPr/>
      </dsp:nvSpPr>
      <dsp:spPr>
        <a:xfrm>
          <a:off x="610169" y="3574216"/>
          <a:ext cx="4494660" cy="249554"/>
        </a:xfrm>
        <a:custGeom>
          <a:avLst/>
          <a:gdLst/>
          <a:ahLst/>
          <a:cxnLst/>
          <a:rect l="0" t="0" r="0" b="0"/>
          <a:pathLst>
            <a:path>
              <a:moveTo>
                <a:pt x="4494660" y="0"/>
              </a:moveTo>
              <a:lnTo>
                <a:pt x="4494660" y="141877"/>
              </a:lnTo>
              <a:lnTo>
                <a:pt x="0" y="141877"/>
              </a:lnTo>
              <a:lnTo>
                <a:pt x="0" y="249554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44915" y="3697593"/>
        <a:ext cx="225169" cy="2801"/>
      </dsp:txXfrm>
    </dsp:sp>
    <dsp:sp modelId="{26DEA829-B217-3B42-9AA7-6A1BA0FE3213}">
      <dsp:nvSpPr>
        <dsp:cNvPr id="0" name=""/>
        <dsp:cNvSpPr/>
      </dsp:nvSpPr>
      <dsp:spPr>
        <a:xfrm>
          <a:off x="4495797" y="2845177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Metrics</a:t>
          </a:r>
          <a:endParaRPr lang="en-US" sz="1300" kern="1200"/>
        </a:p>
      </dsp:txBody>
      <dsp:txXfrm>
        <a:off x="4495797" y="2845177"/>
        <a:ext cx="1218065" cy="730839"/>
      </dsp:txXfrm>
    </dsp:sp>
    <dsp:sp modelId="{B9BD741C-F5D1-1642-B53B-15FE88A06792}">
      <dsp:nvSpPr>
        <dsp:cNvPr id="0" name=""/>
        <dsp:cNvSpPr/>
      </dsp:nvSpPr>
      <dsp:spPr>
        <a:xfrm>
          <a:off x="1217402" y="4175871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5175" y="4220190"/>
        <a:ext cx="14007" cy="2801"/>
      </dsp:txXfrm>
    </dsp:sp>
    <dsp:sp modelId="{D5D8F2F0-6942-A24D-BDA8-CBFF870EC934}">
      <dsp:nvSpPr>
        <dsp:cNvPr id="0" name=""/>
        <dsp:cNvSpPr/>
      </dsp:nvSpPr>
      <dsp:spPr>
        <a:xfrm>
          <a:off x="1137" y="3856171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Retrospective</a:t>
          </a:r>
          <a:endParaRPr lang="en-US" sz="1300" kern="1200"/>
        </a:p>
      </dsp:txBody>
      <dsp:txXfrm>
        <a:off x="1137" y="3856171"/>
        <a:ext cx="1218065" cy="730839"/>
      </dsp:txXfrm>
    </dsp:sp>
    <dsp:sp modelId="{CD6004BA-2AB5-0547-9F39-2361FD4466A1}">
      <dsp:nvSpPr>
        <dsp:cNvPr id="0" name=""/>
        <dsp:cNvSpPr/>
      </dsp:nvSpPr>
      <dsp:spPr>
        <a:xfrm>
          <a:off x="2715622" y="4175871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3396" y="4220190"/>
        <a:ext cx="14007" cy="2801"/>
      </dsp:txXfrm>
    </dsp:sp>
    <dsp:sp modelId="{096297E0-471B-CB4E-B0EC-C900A43BCA1F}">
      <dsp:nvSpPr>
        <dsp:cNvPr id="0" name=""/>
        <dsp:cNvSpPr/>
      </dsp:nvSpPr>
      <dsp:spPr>
        <a:xfrm>
          <a:off x="1499357" y="3856171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Sprint 3 Demo</a:t>
          </a:r>
          <a:endParaRPr lang="en-US" sz="1300" kern="1200" dirty="0"/>
        </a:p>
      </dsp:txBody>
      <dsp:txXfrm>
        <a:off x="1499357" y="3856171"/>
        <a:ext cx="1218065" cy="730839"/>
      </dsp:txXfrm>
    </dsp:sp>
    <dsp:sp modelId="{4D811B39-76E0-2A42-A316-84899A2FBE92}">
      <dsp:nvSpPr>
        <dsp:cNvPr id="0" name=""/>
        <dsp:cNvSpPr/>
      </dsp:nvSpPr>
      <dsp:spPr>
        <a:xfrm>
          <a:off x="4213842" y="4175871"/>
          <a:ext cx="2495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9554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31616" y="4220190"/>
        <a:ext cx="14007" cy="2801"/>
      </dsp:txXfrm>
    </dsp:sp>
    <dsp:sp modelId="{D623F8B3-D873-9646-B498-3673A8256E1C}">
      <dsp:nvSpPr>
        <dsp:cNvPr id="0" name=""/>
        <dsp:cNvSpPr/>
      </dsp:nvSpPr>
      <dsp:spPr>
        <a:xfrm>
          <a:off x="2997577" y="3856171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GitHub Repository</a:t>
          </a:r>
          <a:endParaRPr lang="en-US" sz="1300" kern="1200"/>
        </a:p>
      </dsp:txBody>
      <dsp:txXfrm>
        <a:off x="2997577" y="3856171"/>
        <a:ext cx="1218065" cy="730839"/>
      </dsp:txXfrm>
    </dsp:sp>
    <dsp:sp modelId="{12D68EB9-3AAA-2549-A0A8-151840655138}">
      <dsp:nvSpPr>
        <dsp:cNvPr id="0" name=""/>
        <dsp:cNvSpPr/>
      </dsp:nvSpPr>
      <dsp:spPr>
        <a:xfrm>
          <a:off x="4495797" y="3856171"/>
          <a:ext cx="1218065" cy="7308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86" tIns="62651" rIns="59686" bIns="6265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Live Application Demo</a:t>
          </a:r>
          <a:endParaRPr lang="en-US" sz="1300" kern="1200"/>
        </a:p>
      </dsp:txBody>
      <dsp:txXfrm>
        <a:off x="4495797" y="3856171"/>
        <a:ext cx="1218065" cy="730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BF93C-268A-454A-B8E7-AE9E153881DB}">
      <dsp:nvSpPr>
        <dsp:cNvPr id="0" name=""/>
        <dsp:cNvSpPr/>
      </dsp:nvSpPr>
      <dsp:spPr>
        <a:xfrm>
          <a:off x="0" y="456"/>
          <a:ext cx="1069181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B16FCC-CF3B-2D46-9ACA-079B08ECBC07}">
      <dsp:nvSpPr>
        <dsp:cNvPr id="0" name=""/>
        <dsp:cNvSpPr/>
      </dsp:nvSpPr>
      <dsp:spPr>
        <a:xfrm>
          <a:off x="0" y="456"/>
          <a:ext cx="2138362" cy="5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Core Features</a:t>
          </a:r>
          <a:endParaRPr lang="en-US" sz="1500" kern="1200"/>
        </a:p>
      </dsp:txBody>
      <dsp:txXfrm>
        <a:off x="0" y="456"/>
        <a:ext cx="2138362" cy="534176"/>
      </dsp:txXfrm>
    </dsp:sp>
    <dsp:sp modelId="{6F0F0E85-7FF1-2E4F-B785-93788B374D2C}">
      <dsp:nvSpPr>
        <dsp:cNvPr id="0" name=""/>
        <dsp:cNvSpPr/>
      </dsp:nvSpPr>
      <dsp:spPr>
        <a:xfrm>
          <a:off x="0" y="534633"/>
          <a:ext cx="1069181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321B75-A093-814C-B185-D0E7B1B8D5AD}">
      <dsp:nvSpPr>
        <dsp:cNvPr id="0" name=""/>
        <dsp:cNvSpPr/>
      </dsp:nvSpPr>
      <dsp:spPr>
        <a:xfrm>
          <a:off x="0" y="534633"/>
          <a:ext cx="2138362" cy="5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Two-Step Image Analysis</a:t>
          </a:r>
          <a:endParaRPr lang="en-US" sz="1500" kern="1200"/>
        </a:p>
      </dsp:txBody>
      <dsp:txXfrm>
        <a:off x="0" y="534633"/>
        <a:ext cx="2138362" cy="534176"/>
      </dsp:txXfrm>
    </dsp:sp>
    <dsp:sp modelId="{94BBB3DA-02C0-B643-81F9-5FC8C835FB9B}">
      <dsp:nvSpPr>
        <dsp:cNvPr id="0" name=""/>
        <dsp:cNvSpPr/>
      </dsp:nvSpPr>
      <dsp:spPr>
        <a:xfrm>
          <a:off x="2298739" y="547048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Classifies medical images as either lung X-rays or brain MRIs.</a:t>
          </a:r>
          <a:endParaRPr lang="en-US" sz="1100" kern="1200"/>
        </a:p>
      </dsp:txBody>
      <dsp:txXfrm>
        <a:off x="2298739" y="547048"/>
        <a:ext cx="8393072" cy="248308"/>
      </dsp:txXfrm>
    </dsp:sp>
    <dsp:sp modelId="{6523A7FE-6D22-034F-A84D-B4A3120AF2F0}">
      <dsp:nvSpPr>
        <dsp:cNvPr id="0" name=""/>
        <dsp:cNvSpPr/>
      </dsp:nvSpPr>
      <dsp:spPr>
        <a:xfrm>
          <a:off x="2138362" y="795357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135E8-E45A-7147-A11F-DA7B5348AD60}">
      <dsp:nvSpPr>
        <dsp:cNvPr id="0" name=""/>
        <dsp:cNvSpPr/>
      </dsp:nvSpPr>
      <dsp:spPr>
        <a:xfrm>
          <a:off x="2298739" y="807772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Provides automated diagnosis for pneumonia and brain tumors.</a:t>
          </a:r>
          <a:endParaRPr lang="en-US" sz="1100" kern="1200"/>
        </a:p>
      </dsp:txBody>
      <dsp:txXfrm>
        <a:off x="2298739" y="807772"/>
        <a:ext cx="8393072" cy="248308"/>
      </dsp:txXfrm>
    </dsp:sp>
    <dsp:sp modelId="{98E62AB6-1D36-F341-A2DB-6DD6B1497917}">
      <dsp:nvSpPr>
        <dsp:cNvPr id="0" name=""/>
        <dsp:cNvSpPr/>
      </dsp:nvSpPr>
      <dsp:spPr>
        <a:xfrm>
          <a:off x="2138362" y="1056081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E04698-D66B-EB43-987E-23BDEE676DEB}">
      <dsp:nvSpPr>
        <dsp:cNvPr id="0" name=""/>
        <dsp:cNvSpPr/>
      </dsp:nvSpPr>
      <dsp:spPr>
        <a:xfrm>
          <a:off x="0" y="1068809"/>
          <a:ext cx="1069181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070907-9A35-644C-8424-1CD3AD599B5B}">
      <dsp:nvSpPr>
        <dsp:cNvPr id="0" name=""/>
        <dsp:cNvSpPr/>
      </dsp:nvSpPr>
      <dsp:spPr>
        <a:xfrm>
          <a:off x="0" y="1068809"/>
          <a:ext cx="2138362" cy="5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Automated Diagnosis System</a:t>
          </a:r>
          <a:endParaRPr lang="en-US" sz="1500" kern="1200"/>
        </a:p>
      </dsp:txBody>
      <dsp:txXfrm>
        <a:off x="0" y="1068809"/>
        <a:ext cx="2138362" cy="534176"/>
      </dsp:txXfrm>
    </dsp:sp>
    <dsp:sp modelId="{4F3A5630-2702-FB43-B208-2D338920A821}">
      <dsp:nvSpPr>
        <dsp:cNvPr id="0" name=""/>
        <dsp:cNvSpPr/>
      </dsp:nvSpPr>
      <dsp:spPr>
        <a:xfrm>
          <a:off x="2298739" y="1081225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Uses machine learning models to detect abnormalities.</a:t>
          </a:r>
          <a:endParaRPr lang="en-US" sz="1100" kern="1200"/>
        </a:p>
      </dsp:txBody>
      <dsp:txXfrm>
        <a:off x="2298739" y="1081225"/>
        <a:ext cx="8393072" cy="248308"/>
      </dsp:txXfrm>
    </dsp:sp>
    <dsp:sp modelId="{B60C4DCC-4EC8-FA4C-BB6A-D1D2208E77BF}">
      <dsp:nvSpPr>
        <dsp:cNvPr id="0" name=""/>
        <dsp:cNvSpPr/>
      </dsp:nvSpPr>
      <dsp:spPr>
        <a:xfrm>
          <a:off x="2138362" y="1329534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19ACF-A399-C044-B0EE-411DFD100E0E}">
      <dsp:nvSpPr>
        <dsp:cNvPr id="0" name=""/>
        <dsp:cNvSpPr/>
      </dsp:nvSpPr>
      <dsp:spPr>
        <a:xfrm>
          <a:off x="2298739" y="1341949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Outputs a diagnostic result with confidence scores.</a:t>
          </a:r>
          <a:endParaRPr lang="en-US" sz="1100" kern="1200"/>
        </a:p>
      </dsp:txBody>
      <dsp:txXfrm>
        <a:off x="2298739" y="1341949"/>
        <a:ext cx="8393072" cy="248308"/>
      </dsp:txXfrm>
    </dsp:sp>
    <dsp:sp modelId="{C2033EB0-B032-3649-872C-79AA181F872D}">
      <dsp:nvSpPr>
        <dsp:cNvPr id="0" name=""/>
        <dsp:cNvSpPr/>
      </dsp:nvSpPr>
      <dsp:spPr>
        <a:xfrm>
          <a:off x="2138362" y="1590258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333BB-FB8B-1240-BE10-4A53116D3715}">
      <dsp:nvSpPr>
        <dsp:cNvPr id="0" name=""/>
        <dsp:cNvSpPr/>
      </dsp:nvSpPr>
      <dsp:spPr>
        <a:xfrm>
          <a:off x="0" y="1602986"/>
          <a:ext cx="1069181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4B41F-27C5-7B49-A770-CBA6A217810B}">
      <dsp:nvSpPr>
        <dsp:cNvPr id="0" name=""/>
        <dsp:cNvSpPr/>
      </dsp:nvSpPr>
      <dsp:spPr>
        <a:xfrm>
          <a:off x="0" y="1602986"/>
          <a:ext cx="2138362" cy="5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Unified Platform</a:t>
          </a:r>
          <a:endParaRPr lang="en-US" sz="1500" kern="1200"/>
        </a:p>
      </dsp:txBody>
      <dsp:txXfrm>
        <a:off x="0" y="1602986"/>
        <a:ext cx="2138362" cy="534176"/>
      </dsp:txXfrm>
    </dsp:sp>
    <dsp:sp modelId="{AA89960B-F83A-BC4A-8F7E-8746D8116500}">
      <dsp:nvSpPr>
        <dsp:cNvPr id="0" name=""/>
        <dsp:cNvSpPr/>
      </dsp:nvSpPr>
      <dsp:spPr>
        <a:xfrm>
          <a:off x="2298739" y="1615402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Supports both lung X-rays and brain MRIs in a single system.</a:t>
          </a:r>
          <a:endParaRPr lang="en-US" sz="1100" kern="1200"/>
        </a:p>
      </dsp:txBody>
      <dsp:txXfrm>
        <a:off x="2298739" y="1615402"/>
        <a:ext cx="8393072" cy="248308"/>
      </dsp:txXfrm>
    </dsp:sp>
    <dsp:sp modelId="{5D57E35B-9FB7-034F-BF5E-0FABD30CB741}">
      <dsp:nvSpPr>
        <dsp:cNvPr id="0" name=""/>
        <dsp:cNvSpPr/>
      </dsp:nvSpPr>
      <dsp:spPr>
        <a:xfrm>
          <a:off x="2138362" y="1863710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F53C8-647F-2E49-AA9D-FD4A5F55DA86}">
      <dsp:nvSpPr>
        <dsp:cNvPr id="0" name=""/>
        <dsp:cNvSpPr/>
      </dsp:nvSpPr>
      <dsp:spPr>
        <a:xfrm>
          <a:off x="2298739" y="1876126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Eliminates the need for separate diagnostic tools.</a:t>
          </a:r>
          <a:endParaRPr lang="en-US" sz="1100" kern="1200"/>
        </a:p>
      </dsp:txBody>
      <dsp:txXfrm>
        <a:off x="2298739" y="1876126"/>
        <a:ext cx="8393072" cy="248308"/>
      </dsp:txXfrm>
    </dsp:sp>
    <dsp:sp modelId="{5F348D76-0B39-5344-8D1C-F346848B16EB}">
      <dsp:nvSpPr>
        <dsp:cNvPr id="0" name=""/>
        <dsp:cNvSpPr/>
      </dsp:nvSpPr>
      <dsp:spPr>
        <a:xfrm>
          <a:off x="2138362" y="2124434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BEE7F-3D80-A74B-B488-171B880144BB}">
      <dsp:nvSpPr>
        <dsp:cNvPr id="0" name=""/>
        <dsp:cNvSpPr/>
      </dsp:nvSpPr>
      <dsp:spPr>
        <a:xfrm>
          <a:off x="0" y="2137163"/>
          <a:ext cx="1069181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1D66A-20E3-FF4F-A2A6-B59BF68074DA}">
      <dsp:nvSpPr>
        <dsp:cNvPr id="0" name=""/>
        <dsp:cNvSpPr/>
      </dsp:nvSpPr>
      <dsp:spPr>
        <a:xfrm>
          <a:off x="0" y="2137163"/>
          <a:ext cx="2138362" cy="5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User-Friendly Interface</a:t>
          </a:r>
          <a:endParaRPr lang="en-US" sz="1500" kern="1200"/>
        </a:p>
      </dsp:txBody>
      <dsp:txXfrm>
        <a:off x="0" y="2137163"/>
        <a:ext cx="2138362" cy="534176"/>
      </dsp:txXfrm>
    </dsp:sp>
    <dsp:sp modelId="{B34C0229-40C1-3C47-99B0-8D6EC4F8ED70}">
      <dsp:nvSpPr>
        <dsp:cNvPr id="0" name=""/>
        <dsp:cNvSpPr/>
      </dsp:nvSpPr>
      <dsp:spPr>
        <a:xfrm>
          <a:off x="2298739" y="2149578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Simple image upload functionality for healthcare professionals.</a:t>
          </a:r>
          <a:endParaRPr lang="en-US" sz="1100" kern="1200"/>
        </a:p>
      </dsp:txBody>
      <dsp:txXfrm>
        <a:off x="2298739" y="2149578"/>
        <a:ext cx="8393072" cy="248308"/>
      </dsp:txXfrm>
    </dsp:sp>
    <dsp:sp modelId="{D5371BAF-244C-D240-964D-37851D27516A}">
      <dsp:nvSpPr>
        <dsp:cNvPr id="0" name=""/>
        <dsp:cNvSpPr/>
      </dsp:nvSpPr>
      <dsp:spPr>
        <a:xfrm>
          <a:off x="2138362" y="2397887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49E2A-F51D-B14C-9862-1A4AB5FDADA6}">
      <dsp:nvSpPr>
        <dsp:cNvPr id="0" name=""/>
        <dsp:cNvSpPr/>
      </dsp:nvSpPr>
      <dsp:spPr>
        <a:xfrm>
          <a:off x="2298739" y="2410302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Displays classification results and diagnosis in an intuitive format.</a:t>
          </a:r>
          <a:endParaRPr lang="en-US" sz="1100" kern="1200"/>
        </a:p>
      </dsp:txBody>
      <dsp:txXfrm>
        <a:off x="2298739" y="2410302"/>
        <a:ext cx="8393072" cy="248308"/>
      </dsp:txXfrm>
    </dsp:sp>
    <dsp:sp modelId="{CF781F0B-684A-2348-B3DF-AB99BC92535E}">
      <dsp:nvSpPr>
        <dsp:cNvPr id="0" name=""/>
        <dsp:cNvSpPr/>
      </dsp:nvSpPr>
      <dsp:spPr>
        <a:xfrm>
          <a:off x="2138362" y="2658611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5A05DD-0C2B-E64F-B6E3-CAE894003E8D}">
      <dsp:nvSpPr>
        <dsp:cNvPr id="0" name=""/>
        <dsp:cNvSpPr/>
      </dsp:nvSpPr>
      <dsp:spPr>
        <a:xfrm>
          <a:off x="0" y="2671340"/>
          <a:ext cx="1069181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06402-FE38-7949-9522-9E18F20F9060}">
      <dsp:nvSpPr>
        <dsp:cNvPr id="0" name=""/>
        <dsp:cNvSpPr/>
      </dsp:nvSpPr>
      <dsp:spPr>
        <a:xfrm>
          <a:off x="0" y="2671340"/>
          <a:ext cx="2138362" cy="5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Performance Metrics</a:t>
          </a:r>
          <a:endParaRPr lang="en-US" sz="1500" kern="1200"/>
        </a:p>
      </dsp:txBody>
      <dsp:txXfrm>
        <a:off x="0" y="2671340"/>
        <a:ext cx="2138362" cy="534176"/>
      </dsp:txXfrm>
    </dsp:sp>
    <dsp:sp modelId="{CAD6944F-DC88-ED40-9D42-7BD84BA51147}">
      <dsp:nvSpPr>
        <dsp:cNvPr id="0" name=""/>
        <dsp:cNvSpPr/>
      </dsp:nvSpPr>
      <dsp:spPr>
        <a:xfrm>
          <a:off x="2298739" y="2683755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Ensures </a:t>
          </a:r>
          <a:r>
            <a:rPr lang="en-IN" sz="1100" b="1" kern="1200"/>
            <a:t>accuracy</a:t>
          </a:r>
          <a:r>
            <a:rPr lang="en-IN" sz="1100" kern="1200"/>
            <a:t> through AI-driven predictions.</a:t>
          </a:r>
          <a:endParaRPr lang="en-US" sz="1100" kern="1200"/>
        </a:p>
      </dsp:txBody>
      <dsp:txXfrm>
        <a:off x="2298739" y="2683755"/>
        <a:ext cx="8393072" cy="248308"/>
      </dsp:txXfrm>
    </dsp:sp>
    <dsp:sp modelId="{25335E1E-D831-1F45-ADD7-F0C4A59E9181}">
      <dsp:nvSpPr>
        <dsp:cNvPr id="0" name=""/>
        <dsp:cNvSpPr/>
      </dsp:nvSpPr>
      <dsp:spPr>
        <a:xfrm>
          <a:off x="2138362" y="2932064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9AEBC-BBBB-C549-98B0-C3A355956EC7}">
      <dsp:nvSpPr>
        <dsp:cNvPr id="0" name=""/>
        <dsp:cNvSpPr/>
      </dsp:nvSpPr>
      <dsp:spPr>
        <a:xfrm>
          <a:off x="2298739" y="2944479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Optimized for </a:t>
          </a:r>
          <a:r>
            <a:rPr lang="en-IN" sz="1100" b="1" kern="1200"/>
            <a:t>faster diagnosis</a:t>
          </a:r>
          <a:r>
            <a:rPr lang="en-IN" sz="1100" kern="1200"/>
            <a:t> to reduce manual analysis time.</a:t>
          </a:r>
          <a:endParaRPr lang="en-US" sz="1100" kern="1200"/>
        </a:p>
      </dsp:txBody>
      <dsp:txXfrm>
        <a:off x="2298739" y="2944479"/>
        <a:ext cx="8393072" cy="248308"/>
      </dsp:txXfrm>
    </dsp:sp>
    <dsp:sp modelId="{4635CF5D-121A-0149-9E79-85F5A896FF23}">
      <dsp:nvSpPr>
        <dsp:cNvPr id="0" name=""/>
        <dsp:cNvSpPr/>
      </dsp:nvSpPr>
      <dsp:spPr>
        <a:xfrm>
          <a:off x="2138362" y="3192788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95185C-2099-B542-B174-7A676BC265F0}">
      <dsp:nvSpPr>
        <dsp:cNvPr id="0" name=""/>
        <dsp:cNvSpPr/>
      </dsp:nvSpPr>
      <dsp:spPr>
        <a:xfrm>
          <a:off x="0" y="3205516"/>
          <a:ext cx="1069181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CE99F3-118F-C047-B7EE-D69FEA39AACC}">
      <dsp:nvSpPr>
        <dsp:cNvPr id="0" name=""/>
        <dsp:cNvSpPr/>
      </dsp:nvSpPr>
      <dsp:spPr>
        <a:xfrm>
          <a:off x="0" y="3205516"/>
          <a:ext cx="2138362" cy="53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Basic Report Generation</a:t>
          </a:r>
          <a:endParaRPr lang="en-US" sz="1500" kern="1200"/>
        </a:p>
      </dsp:txBody>
      <dsp:txXfrm>
        <a:off x="0" y="3205516"/>
        <a:ext cx="2138362" cy="534176"/>
      </dsp:txXfrm>
    </dsp:sp>
    <dsp:sp modelId="{B769BB4F-05BE-BA4F-9E64-47483194AE69}">
      <dsp:nvSpPr>
        <dsp:cNvPr id="0" name=""/>
        <dsp:cNvSpPr/>
      </dsp:nvSpPr>
      <dsp:spPr>
        <a:xfrm>
          <a:off x="2298739" y="3217932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Generates a preliminary diagnostic report.</a:t>
          </a:r>
          <a:endParaRPr lang="en-US" sz="1100" kern="1200"/>
        </a:p>
      </dsp:txBody>
      <dsp:txXfrm>
        <a:off x="2298739" y="3217932"/>
        <a:ext cx="8393072" cy="248308"/>
      </dsp:txXfrm>
    </dsp:sp>
    <dsp:sp modelId="{4943B89C-F736-3547-95ED-3E32E1C048B4}">
      <dsp:nvSpPr>
        <dsp:cNvPr id="0" name=""/>
        <dsp:cNvSpPr/>
      </dsp:nvSpPr>
      <dsp:spPr>
        <a:xfrm>
          <a:off x="2138362" y="3466240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866429-3C4B-934F-9042-B9F33BE859B4}">
      <dsp:nvSpPr>
        <dsp:cNvPr id="0" name=""/>
        <dsp:cNvSpPr/>
      </dsp:nvSpPr>
      <dsp:spPr>
        <a:xfrm>
          <a:off x="2298739" y="3478656"/>
          <a:ext cx="8393072" cy="24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Includes confidence levels and possible next steps for further medical review.</a:t>
          </a:r>
          <a:endParaRPr lang="en-US" sz="1100" kern="1200"/>
        </a:p>
      </dsp:txBody>
      <dsp:txXfrm>
        <a:off x="2298739" y="3478656"/>
        <a:ext cx="8393072" cy="248308"/>
      </dsp:txXfrm>
    </dsp:sp>
    <dsp:sp modelId="{E1DF39A5-4E7B-8F47-B893-6B6C343C3595}">
      <dsp:nvSpPr>
        <dsp:cNvPr id="0" name=""/>
        <dsp:cNvSpPr/>
      </dsp:nvSpPr>
      <dsp:spPr>
        <a:xfrm>
          <a:off x="2138362" y="3726965"/>
          <a:ext cx="855344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pPr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pPr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79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pPr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65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pPr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3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pPr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85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pPr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12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pPr/>
              <a:t>5/5/25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4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pPr/>
              <a:t>5/5/25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2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pPr/>
              <a:t>5/5/25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89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pPr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pPr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53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pPr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3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3A223-2D3A-9056-EF67-498952A57A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20" b="16705"/>
          <a:stretch/>
        </p:blipFill>
        <p:spPr>
          <a:xfrm>
            <a:off x="17585" y="10"/>
            <a:ext cx="1219200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DD5C-CF70-D32D-39DC-84FC5FE57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en-IN" b="1" dirty="0" err="1">
                <a:solidFill>
                  <a:srgbClr val="FFFFFF"/>
                </a:solidFill>
              </a:rPr>
              <a:t>ImageMedix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D6F6BA-3616-BC77-7F41-195A0449F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Team 5 The Minions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Sprint 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833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r. Killol Patel, MD - Edison, NJ - Interventional Pulmonology - Book  Appointment">
            <a:extLst>
              <a:ext uri="{FF2B5EF4-FFF2-40B4-BE49-F238E27FC236}">
                <a16:creationId xmlns:a16="http://schemas.microsoft.com/office/drawing/2014/main" id="{DFA50B21-67A7-90A3-718C-72CBF1A48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8"/>
          <a:stretch/>
        </p:blipFill>
        <p:spPr bwMode="auto">
          <a:xfrm>
            <a:off x="6147816" y="10"/>
            <a:ext cx="60441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32A64-FDBA-76A2-C49A-AE9411CF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09637"/>
            <a:ext cx="4800600" cy="1307592"/>
          </a:xfrm>
        </p:spPr>
        <p:txBody>
          <a:bodyPr>
            <a:normAutofit/>
          </a:bodyPr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25EEF-B700-EC1B-B029-117218F80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9" y="2221992"/>
            <a:ext cx="4800600" cy="373989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1300" b="1" dirty="0" err="1"/>
              <a:t>Dr.</a:t>
            </a:r>
            <a:r>
              <a:rPr lang="en-IN" sz="1300" b="1" dirty="0"/>
              <a:t> James Patel (Radiologist)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Age:</a:t>
            </a:r>
            <a:r>
              <a:rPr lang="en-IN" sz="1300" dirty="0"/>
              <a:t> 45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Occupation:</a:t>
            </a:r>
            <a:r>
              <a:rPr lang="en-IN" sz="1300" dirty="0"/>
              <a:t> Senior Radiologist at a metropolitan hospital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Background:</a:t>
            </a:r>
            <a:r>
              <a:rPr lang="en-IN" sz="1300" dirty="0"/>
              <a:t> Over 20 years of experience in diagnostic imaging, specializing in lung and brain disorders. Known for mentoring junior doctors in radiology.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Goals:</a:t>
            </a:r>
            <a:r>
              <a:rPr lang="en-IN" sz="1300" dirty="0"/>
              <a:t> To reduce the time spent </a:t>
            </a:r>
            <a:r>
              <a:rPr lang="en-IN" sz="1300" dirty="0" err="1"/>
              <a:t>analyzing</a:t>
            </a:r>
            <a:r>
              <a:rPr lang="en-IN" sz="1300" dirty="0"/>
              <a:t> large volumes of medical images while maintaining high diagnostic accuracy.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Challenges:</a:t>
            </a:r>
            <a:r>
              <a:rPr lang="en-IN" sz="1300" dirty="0"/>
              <a:t> Overloaded with image analysis requests and administrative duties, leading to delays in diagnosis and increased stress.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How the System Helps:</a:t>
            </a:r>
            <a:r>
              <a:rPr lang="en-IN" sz="1300" dirty="0"/>
              <a:t> Automates initial image classification and diagnosis, allowing </a:t>
            </a:r>
            <a:r>
              <a:rPr lang="en-IN" sz="1300" dirty="0" err="1"/>
              <a:t>Dr.</a:t>
            </a:r>
            <a:r>
              <a:rPr lang="en-IN" sz="1300" dirty="0"/>
              <a:t> Patel to prioritize critical and complex cases efficiently.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6451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46451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113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estorative Dentist Bellevue, WA Susan Chen, D.D.S.">
            <a:extLst>
              <a:ext uri="{FF2B5EF4-FFF2-40B4-BE49-F238E27FC236}">
                <a16:creationId xmlns:a16="http://schemas.microsoft.com/office/drawing/2014/main" id="{A57D0E67-1FBF-4870-E51F-20D154EA8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4" r="16162" b="-2"/>
          <a:stretch/>
        </p:blipFill>
        <p:spPr bwMode="auto">
          <a:xfrm>
            <a:off x="6420752" y="-1"/>
            <a:ext cx="577124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22FEAF-D2F8-419E-C282-4529BF06C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CA65A-91C6-62B8-A2E7-A7736ED5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1300" b="1" dirty="0" err="1"/>
              <a:t>Dr.</a:t>
            </a:r>
            <a:r>
              <a:rPr lang="en-IN" sz="1300" b="1" dirty="0"/>
              <a:t> </a:t>
            </a:r>
            <a:r>
              <a:rPr lang="en-IN" sz="1300" b="1" dirty="0" err="1"/>
              <a:t>Suzen</a:t>
            </a:r>
            <a:r>
              <a:rPr lang="en-IN" sz="1300" b="1" dirty="0"/>
              <a:t> Chen (General Practitioner)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Age:</a:t>
            </a:r>
            <a:r>
              <a:rPr lang="en-IN" sz="1300" dirty="0"/>
              <a:t> 38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Occupation:</a:t>
            </a:r>
            <a:r>
              <a:rPr lang="en-IN" sz="1300" dirty="0"/>
              <a:t> General Practitioner at a rural healthcare clinic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Background:</a:t>
            </a:r>
            <a:r>
              <a:rPr lang="en-IN" sz="1300" dirty="0"/>
              <a:t> Has served in underserved regions for over a decade, often working without the immediate support of medical specialists. Committed to improving healthcare access in remote areas.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Goals:</a:t>
            </a:r>
            <a:r>
              <a:rPr lang="en-IN" sz="1300" dirty="0"/>
              <a:t> To provide fast, accurate diagnoses for patients despite limited access to specialists.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Challenges:</a:t>
            </a:r>
            <a:r>
              <a:rPr lang="en-IN" sz="1300" dirty="0"/>
              <a:t> She m </a:t>
            </a:r>
            <a:r>
              <a:rPr lang="en-IN" sz="1300" dirty="0" err="1"/>
              <a:t>ust</a:t>
            </a:r>
            <a:r>
              <a:rPr lang="en-IN" sz="1300" dirty="0"/>
              <a:t> handle a wide variety of cases on her own, making it difficult to diagnose complex conditions such as brain </a:t>
            </a:r>
            <a:r>
              <a:rPr lang="en-IN" sz="1300" dirty="0" err="1"/>
              <a:t>tumors</a:t>
            </a:r>
            <a:r>
              <a:rPr lang="en-IN" sz="1300" dirty="0"/>
              <a:t> and pneumonia accurately.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How the System Helps:</a:t>
            </a:r>
            <a:r>
              <a:rPr lang="en-IN" sz="1300" dirty="0"/>
              <a:t> The AI system offers reliable preliminary diagnoses for brain and lung conditions, helping </a:t>
            </a:r>
            <a:r>
              <a:rPr lang="en-IN" sz="1300" dirty="0" err="1"/>
              <a:t>Dr.</a:t>
            </a:r>
            <a:r>
              <a:rPr lang="en-IN" sz="1300" dirty="0"/>
              <a:t> Chen make timely and informed treatment decisions.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672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120D-7F83-54AB-098F-65254BA78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50 years old single man indian image Stock Photos - Page 1 : Masterfile">
            <a:extLst>
              <a:ext uri="{FF2B5EF4-FFF2-40B4-BE49-F238E27FC236}">
                <a16:creationId xmlns:a16="http://schemas.microsoft.com/office/drawing/2014/main" id="{C0121895-24E3-F661-70E2-E46CAB004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0680"/>
          <a:stretch/>
        </p:blipFill>
        <p:spPr bwMode="auto">
          <a:xfrm>
            <a:off x="6420752" y="-1"/>
            <a:ext cx="577124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EF5B7-3285-B415-EA07-F30467B5B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E3D89-B7F6-4289-A075-CA266F4BE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b="1" dirty="0" err="1"/>
              <a:t>Dr.</a:t>
            </a:r>
            <a:r>
              <a:rPr lang="en-IN" sz="1200" b="1" dirty="0"/>
              <a:t> Raj Aryan (Healthcare Director)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Age:</a:t>
            </a:r>
            <a:r>
              <a:rPr lang="en-IN" sz="1200" dirty="0"/>
              <a:t> 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Occupation:</a:t>
            </a:r>
            <a:r>
              <a:rPr lang="en-IN" sz="1200" dirty="0"/>
              <a:t> Director of a large hospital chain in India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Background:</a:t>
            </a:r>
            <a:r>
              <a:rPr lang="en-IN" sz="1200" dirty="0"/>
              <a:t> A visionary healthcare leader who has overseen the expansion of multiple hospitals across the country. Inspired by challenges faced in rural and semi-urban healthcare delivery.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Goals:</a:t>
            </a:r>
            <a:r>
              <a:rPr lang="en-IN" sz="1200" dirty="0"/>
              <a:t> To improve diagnostic efficiency, reduce patient wait times, and implement AI-based healthcare solutions across all branches.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Challenges:</a:t>
            </a:r>
            <a:r>
              <a:rPr lang="en-IN" sz="1200" dirty="0"/>
              <a:t> Delays in diagnosis caused by a shortage of skilled radiologists, leading to overcrowded hospitals and slow patient care.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How the System Helps:</a:t>
            </a:r>
            <a:r>
              <a:rPr lang="en-IN" sz="1200" dirty="0"/>
              <a:t> The automated system accelerates diagnosis processes across multiple hospitals, enabling faster and more efficient patient care, particularly in resource-constrained facilities.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73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00F75F-8836-1A22-3E95-87F6AAE6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MVP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9FB1F3DF-F06D-0FD0-270E-D637742A26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6952984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8149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6ADB-8AE8-7CFB-A457-69D25A48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37F9E-9F5B-C633-0608-FF34CDE45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5192165" cy="373989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b="1" dirty="0"/>
              <a:t>Frontend:</a:t>
            </a:r>
            <a:r>
              <a:rPr lang="en-IN" dirty="0"/>
              <a:t> </a:t>
            </a:r>
            <a:r>
              <a:rPr lang="en-IN" b="1" dirty="0" err="1"/>
              <a:t>React.js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Used to create a user-friendly interface that allows healthcare professionals to upload and view medical images easily.</a:t>
            </a:r>
          </a:p>
          <a:p>
            <a:pPr marL="0" indent="0">
              <a:buNone/>
            </a:pPr>
            <a:r>
              <a:rPr lang="en-IN" b="1" dirty="0"/>
              <a:t>Backend:</a:t>
            </a:r>
            <a:r>
              <a:rPr lang="en-IN" dirty="0"/>
              <a:t> </a:t>
            </a:r>
            <a:r>
              <a:rPr lang="en-IN" b="1" dirty="0"/>
              <a:t>Node.js (API), Flask (Model Inference), MongoDB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Node.js:</a:t>
            </a:r>
            <a:r>
              <a:rPr lang="en-IN" dirty="0"/>
              <a:t> Handles API requests and manages communication between the frontend and backend services.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Flask:</a:t>
            </a:r>
            <a:r>
              <a:rPr lang="en-IN" dirty="0"/>
              <a:t> Supports model inference by running machine learning models for image classification and diagnosis.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MongoDB:</a:t>
            </a:r>
            <a:r>
              <a:rPr lang="en-IN" dirty="0"/>
              <a:t> Stores user data, images, and diagnostic results, enabling secure and scalable data management.</a:t>
            </a:r>
          </a:p>
          <a:p>
            <a:pPr marL="0" indent="0">
              <a:buNone/>
            </a:pPr>
            <a:r>
              <a:rPr lang="en-IN" b="1" dirty="0"/>
              <a:t>Machine Learning: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Built using </a:t>
            </a:r>
            <a:r>
              <a:rPr lang="en-IN" b="1" dirty="0" err="1"/>
              <a:t>PyTorch</a:t>
            </a:r>
            <a:r>
              <a:rPr lang="en-IN" dirty="0"/>
              <a:t> and trained on datasets for lung X-rays and brain MRIs.</a:t>
            </a:r>
          </a:p>
          <a:p>
            <a:pPr marL="0" indent="0">
              <a:buNone/>
            </a:pPr>
            <a:r>
              <a:rPr lang="en-IN" b="1" dirty="0"/>
              <a:t>Cloud Infrastructure: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Deployed using </a:t>
            </a:r>
            <a:r>
              <a:rPr lang="en-IN" b="1" dirty="0"/>
              <a:t>AWS.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A095F1-70AE-692D-91B2-AEE72BEB8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250" y="2118377"/>
            <a:ext cx="957123" cy="83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Node.js Logo PNG Vector (SVG) Free Download">
            <a:extLst>
              <a:ext uri="{FF2B5EF4-FFF2-40B4-BE49-F238E27FC236}">
                <a16:creationId xmlns:a16="http://schemas.microsoft.com/office/drawing/2014/main" id="{44CA1E5D-DB68-73F8-D5F1-5843610CE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549" y="2016071"/>
            <a:ext cx="1019928" cy="101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lask SVG and transparent PNG icons | TechIcons">
            <a:extLst>
              <a:ext uri="{FF2B5EF4-FFF2-40B4-BE49-F238E27FC236}">
                <a16:creationId xmlns:a16="http://schemas.microsoft.com/office/drawing/2014/main" id="{2F151AF5-6D73-D61A-C3AF-3A871AF23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057" y="3582941"/>
            <a:ext cx="499420" cy="49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92571046-33BC-388D-9985-111E1B835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258" y="3378646"/>
            <a:ext cx="2607107" cy="70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D8A453A0-A60A-1113-C356-FFC15597E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910" y="4678843"/>
            <a:ext cx="1741714" cy="43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AFB42565-0E70-D418-E873-AAB88161C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811" y="4678843"/>
            <a:ext cx="854529" cy="51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106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FB40A-6681-3C8D-39C3-C4960E12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5B14-7887-1597-CB20-D6C5558A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The system uses two core algorithms based on pre-trained deep learning models. A </a:t>
            </a:r>
            <a:r>
              <a:rPr lang="en-IN" b="1" dirty="0" err="1"/>
              <a:t>ResNet</a:t>
            </a:r>
            <a:r>
              <a:rPr lang="en-IN" dirty="0"/>
              <a:t> model, fine-tuned on a dataset of medical images, is used to classify whether the uploaded image is a lung X-ray or a brain MRI. Depending on the classification result, the system proceeds to a second stage. For lung X-rays, a </a:t>
            </a:r>
            <a:r>
              <a:rPr lang="en-IN" b="1" dirty="0"/>
              <a:t>fine-tuned </a:t>
            </a:r>
            <a:r>
              <a:rPr lang="en-IN" b="1" dirty="0" err="1"/>
              <a:t>EfficientNet</a:t>
            </a:r>
            <a:r>
              <a:rPr lang="en-IN" dirty="0"/>
              <a:t> model detects and classifies pneumonia into normal, viral, or bacterial categories by </a:t>
            </a:r>
            <a:r>
              <a:rPr lang="en-IN" dirty="0" err="1"/>
              <a:t>analyzing</a:t>
            </a:r>
            <a:r>
              <a:rPr lang="en-IN" dirty="0"/>
              <a:t> lung patterns. For brain MRIs, the same </a:t>
            </a:r>
            <a:r>
              <a:rPr lang="en-IN" dirty="0" err="1"/>
              <a:t>EfficientNet</a:t>
            </a:r>
            <a:r>
              <a:rPr lang="en-IN" dirty="0"/>
              <a:t> model is used to detect and classify brain </a:t>
            </a:r>
            <a:r>
              <a:rPr lang="en-IN" dirty="0" err="1"/>
              <a:t>tumors</a:t>
            </a:r>
            <a:r>
              <a:rPr lang="en-IN" dirty="0"/>
              <a:t> into glioma, meningioma, or no </a:t>
            </a:r>
            <a:r>
              <a:rPr lang="en-IN" dirty="0" err="1"/>
              <a:t>tumor</a:t>
            </a:r>
            <a:r>
              <a:rPr lang="en-IN" dirty="0"/>
              <a:t> by identifying abnormalities in brain structures. These models provide high accuracy and efficiency, ensuring reliable diagnoses for both image types.</a:t>
            </a:r>
          </a:p>
        </p:txBody>
      </p:sp>
    </p:spTree>
    <p:extLst>
      <p:ext uri="{BB962C8B-B14F-4D97-AF65-F5344CB8AC3E}">
        <p14:creationId xmlns:p14="http://schemas.microsoft.com/office/powerpoint/2010/main" val="1241672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956B7B-F599-1F9D-3B27-9C86CE5E9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96421-4071-8F35-E190-4104886C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289" y="543043"/>
            <a:ext cx="8732442" cy="7165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Architecture Diagram</a:t>
            </a:r>
          </a:p>
        </p:txBody>
      </p:sp>
      <p:pic>
        <p:nvPicPr>
          <p:cNvPr id="7" name="Content Placeholder 6" descr="A diagram of a diagram&#10;&#10;AI-generated content may be incorrect.">
            <a:extLst>
              <a:ext uri="{FF2B5EF4-FFF2-40B4-BE49-F238E27FC236}">
                <a16:creationId xmlns:a16="http://schemas.microsoft.com/office/drawing/2014/main" id="{61EEC10A-262C-84E8-0974-561D2AF5F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7248" y="1504820"/>
            <a:ext cx="3444280" cy="384835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30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C5AF96-9AFB-E1F1-3ADC-99205EE21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39" y="1177348"/>
            <a:ext cx="10573326" cy="8287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Context diagram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70969D9-2A79-B404-A8C2-1BBEBD81C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678" y="2850892"/>
            <a:ext cx="7966644" cy="95599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692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4B9E6-265C-F285-F20B-7F83396A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ER Diagram</a:t>
            </a: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47532" y="318809"/>
            <a:ext cx="8120398" cy="652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3492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42775-8CAA-4F04-4FA4-2430C98A2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67" y="1177348"/>
            <a:ext cx="10442698" cy="8380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SEQUENCE DIAGRAM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875AD96B-C8BC-2FC4-C473-98D1D3A5B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015" y="2191558"/>
            <a:ext cx="7179970" cy="337458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450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85184E4-C93A-4E34-8365-1886AAC5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B0D40B-37F7-4F1F-B956-AFC12066A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EA2DF87-9782-86F3-9263-A0C26935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4762"/>
            <a:ext cx="3623818" cy="4559890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A2875089-B4B5-918B-14DD-4C92921D80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400077"/>
              </p:ext>
            </p:extLst>
          </p:nvPr>
        </p:nvGraphicFramePr>
        <p:xfrm>
          <a:off x="5715000" y="723900"/>
          <a:ext cx="5715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0874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1F6B4-7627-B615-FE16-6C483716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165" y="1361440"/>
            <a:ext cx="3324281" cy="26946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State diagram</a:t>
            </a:r>
          </a:p>
        </p:txBody>
      </p:sp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360332DA-F706-68E3-E1BD-1AE44565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895" y="723900"/>
            <a:ext cx="6638284" cy="54102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491F31-6557-2984-60B7-24907747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82959" y="662940"/>
            <a:ext cx="0" cy="55321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92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1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79965-CE7C-7CFE-2D1B-33488DA2B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46" y="901231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CLASS DIAGRAM</a:t>
            </a:r>
          </a:p>
        </p:txBody>
      </p:sp>
      <p:cxnSp>
        <p:nvCxnSpPr>
          <p:cNvPr id="31" name="Straight Connector 2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a software company&#10;&#10;Description automatically generated with medium confidence">
            <a:extLst>
              <a:ext uri="{FF2B5EF4-FFF2-40B4-BE49-F238E27FC236}">
                <a16:creationId xmlns:a16="http://schemas.microsoft.com/office/drawing/2014/main" id="{CA48C0CB-EE0A-D2E4-FD4E-F5870B72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618" y="899023"/>
            <a:ext cx="8504582" cy="52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48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3289C-577E-557B-CCAE-47D68BB8B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FA8C4-49B0-3BBB-1622-0502332C9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750" y="821967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Sprint 2 recap</a:t>
            </a: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635A05B8-6FA0-5860-1803-5C2EF1ECB40F}"/>
              </a:ext>
            </a:extLst>
          </p:cNvPr>
          <p:cNvSpPr/>
          <p:nvPr/>
        </p:nvSpPr>
        <p:spPr>
          <a:xfrm>
            <a:off x="11391900" y="240632"/>
            <a:ext cx="302795" cy="276726"/>
          </a:xfrm>
          <a:prstGeom prst="plus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F4631F-ACEB-5D8B-E67F-F078EEFF26B1}"/>
              </a:ext>
            </a:extLst>
          </p:cNvPr>
          <p:cNvSpPr txBox="1"/>
          <p:nvPr/>
        </p:nvSpPr>
        <p:spPr>
          <a:xfrm>
            <a:off x="1085088" y="1755648"/>
            <a:ext cx="9534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 Sprint 2, we implemented image upload, automatic AI diagnosis, and results storage features. User authentication and backend API integration were completed. Carried-over stories from Sprint 1, like static UI and simple upload, were finalized. Sprint 2 successfully delivered critical system functionality, moving closer to a fully operational platform.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823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8B778-71A7-E7B0-17F9-9359FF6D0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750" y="468399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Product Backlog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2496BD-4547-AF57-8629-8B17C00DE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403043"/>
              </p:ext>
            </p:extLst>
          </p:nvPr>
        </p:nvGraphicFramePr>
        <p:xfrm>
          <a:off x="1371600" y="1546478"/>
          <a:ext cx="9673512" cy="392063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3659">
                  <a:extLst>
                    <a:ext uri="{9D8B030D-6E8A-4147-A177-3AD203B41FA5}">
                      <a16:colId xmlns:a16="http://schemas.microsoft.com/office/drawing/2014/main" val="2511598009"/>
                    </a:ext>
                  </a:extLst>
                </a:gridCol>
                <a:gridCol w="899729">
                  <a:extLst>
                    <a:ext uri="{9D8B030D-6E8A-4147-A177-3AD203B41FA5}">
                      <a16:colId xmlns:a16="http://schemas.microsoft.com/office/drawing/2014/main" val="1040823006"/>
                    </a:ext>
                  </a:extLst>
                </a:gridCol>
                <a:gridCol w="3593831">
                  <a:extLst>
                    <a:ext uri="{9D8B030D-6E8A-4147-A177-3AD203B41FA5}">
                      <a16:colId xmlns:a16="http://schemas.microsoft.com/office/drawing/2014/main" val="563118261"/>
                    </a:ext>
                  </a:extLst>
                </a:gridCol>
                <a:gridCol w="3386411">
                  <a:extLst>
                    <a:ext uri="{9D8B030D-6E8A-4147-A177-3AD203B41FA5}">
                      <a16:colId xmlns:a16="http://schemas.microsoft.com/office/drawing/2014/main" val="1391897816"/>
                    </a:ext>
                  </a:extLst>
                </a:gridCol>
                <a:gridCol w="1169882">
                  <a:extLst>
                    <a:ext uri="{9D8B030D-6E8A-4147-A177-3AD203B41FA5}">
                      <a16:colId xmlns:a16="http://schemas.microsoft.com/office/drawing/2014/main" val="3464040705"/>
                    </a:ext>
                  </a:extLst>
                </a:gridCol>
              </a:tblGrid>
              <a:tr h="505503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ID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Sprint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User Story / Technical Story (TS)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>
                          <a:effectLst/>
                        </a:rPr>
                        <a:t>Acceptance Criteria</a:t>
                      </a:r>
                      <a:endParaRPr lang="en-IN" sz="1300" b="1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>
                          <a:effectLst/>
                        </a:rPr>
                        <a:t>Story Points (SP)</a:t>
                      </a:r>
                      <a:endParaRPr lang="en-IN" sz="1300" b="1">
                        <a:effectLst/>
                      </a:endParaRPr>
                    </a:p>
                  </a:txBody>
                  <a:tcPr marL="0" marR="0" marT="5863" marB="5863" anchor="b"/>
                </a:tc>
                <a:extLst>
                  <a:ext uri="{0D108BD9-81ED-4DB2-BD59-A6C34878D82A}">
                    <a16:rowId xmlns:a16="http://schemas.microsoft.com/office/drawing/2014/main" val="3670929165"/>
                  </a:ext>
                </a:extLst>
              </a:tr>
              <a:tr h="725276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US-01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1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visitor, I want a landing page so I can understand the system at a glance.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- Page includes: header, project description, call-to-action button, and demo preview section.</a:t>
                      </a:r>
                      <a:br>
                        <a:rPr lang="en-IN" sz="1300" dirty="0">
                          <a:effectLst/>
                        </a:rPr>
                      </a:br>
                      <a:r>
                        <a:rPr lang="en-IN" sz="1300" dirty="0">
                          <a:effectLst/>
                        </a:rPr>
                        <a:t>- Styling is consistent and visually engaging.</a:t>
                      </a:r>
                      <a:br>
                        <a:rPr lang="en-IN" sz="1300" dirty="0">
                          <a:effectLst/>
                        </a:rPr>
                      </a:br>
                      <a:r>
                        <a:rPr lang="en-IN" sz="1300" dirty="0">
                          <a:effectLst/>
                        </a:rPr>
                        <a:t>- Page renders correctly on desktop and mobile browsers.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3</a:t>
                      </a:r>
                    </a:p>
                  </a:txBody>
                  <a:tcPr marL="8795" marR="8795" marT="5863" marB="5863" anchor="b"/>
                </a:tc>
                <a:extLst>
                  <a:ext uri="{0D108BD9-81ED-4DB2-BD59-A6C34878D82A}">
                    <a16:rowId xmlns:a16="http://schemas.microsoft.com/office/drawing/2014/main" val="2310090495"/>
                  </a:ext>
                </a:extLst>
              </a:tr>
              <a:tr h="725276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US-02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1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doctor/patient, I want an intuitive navigation menu so I can easily access different sections of the website.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Navbar includes working links to: Home, Upload, Results, and About.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Navbar is fixed and responsive on all devices.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2</a:t>
                      </a:r>
                    </a:p>
                  </a:txBody>
                  <a:tcPr marL="8795" marR="8795" marT="5863" marB="5863" anchor="b"/>
                </a:tc>
                <a:extLst>
                  <a:ext uri="{0D108BD9-81ED-4DB2-BD59-A6C34878D82A}">
                    <a16:rowId xmlns:a16="http://schemas.microsoft.com/office/drawing/2014/main" val="1622913664"/>
                  </a:ext>
                </a:extLst>
              </a:tr>
              <a:tr h="725276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US-03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1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patient, I want a simple image upload interface so I can easily upload my medical images.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Upload button allows file selection.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Image preview shown after selection.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Frontend only; no backend submission required.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3</a:t>
                      </a:r>
                    </a:p>
                  </a:txBody>
                  <a:tcPr marL="8795" marR="8795" marT="5863" marB="5863" anchor="b"/>
                </a:tc>
                <a:extLst>
                  <a:ext uri="{0D108BD9-81ED-4DB2-BD59-A6C34878D82A}">
                    <a16:rowId xmlns:a16="http://schemas.microsoft.com/office/drawing/2014/main" val="1630656087"/>
                  </a:ext>
                </a:extLst>
              </a:tr>
              <a:tr h="505503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US-04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1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>
                          <a:effectLst/>
                        </a:rPr>
                        <a:t>As a mobile user, I want a responsive design so I can access the site on mobile devices.</a:t>
                      </a: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- All pages adjust layout for screen sizes (mobile, tablet, desktop).</a:t>
                      </a:r>
                      <a:br>
                        <a:rPr lang="en-IN" sz="1300" dirty="0">
                          <a:effectLst/>
                        </a:rPr>
                      </a:br>
                      <a:r>
                        <a:rPr lang="en-IN" sz="1300" dirty="0">
                          <a:effectLst/>
                        </a:rPr>
                        <a:t>- No overlapping or broken UI components.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2</a:t>
                      </a:r>
                    </a:p>
                  </a:txBody>
                  <a:tcPr marL="8795" marR="8795" marT="5863" marB="5863" anchor="b"/>
                </a:tc>
                <a:extLst>
                  <a:ext uri="{0D108BD9-81ED-4DB2-BD59-A6C34878D82A}">
                    <a16:rowId xmlns:a16="http://schemas.microsoft.com/office/drawing/2014/main" val="819205309"/>
                  </a:ext>
                </a:extLst>
              </a:tr>
            </a:tbl>
          </a:graphicData>
        </a:graphic>
      </p:graphicFrame>
      <p:sp>
        <p:nvSpPr>
          <p:cNvPr id="3" name="Cross 2">
            <a:extLst>
              <a:ext uri="{FF2B5EF4-FFF2-40B4-BE49-F238E27FC236}">
                <a16:creationId xmlns:a16="http://schemas.microsoft.com/office/drawing/2014/main" id="{9991AE80-447C-6E74-C548-258A9501EE68}"/>
              </a:ext>
            </a:extLst>
          </p:cNvPr>
          <p:cNvSpPr/>
          <p:nvPr/>
        </p:nvSpPr>
        <p:spPr>
          <a:xfrm>
            <a:off x="11391900" y="240632"/>
            <a:ext cx="302795" cy="276726"/>
          </a:xfrm>
          <a:prstGeom prst="plus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05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3963-8127-7A3A-1D5F-CF2E95BDA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772D93-2C4F-F0F1-73BD-D4D897E86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570255"/>
              </p:ext>
            </p:extLst>
          </p:nvPr>
        </p:nvGraphicFramePr>
        <p:xfrm>
          <a:off x="1440322" y="1940517"/>
          <a:ext cx="9318949" cy="358995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00800">
                  <a:extLst>
                    <a:ext uri="{9D8B030D-6E8A-4147-A177-3AD203B41FA5}">
                      <a16:colId xmlns:a16="http://schemas.microsoft.com/office/drawing/2014/main" val="2511598009"/>
                    </a:ext>
                  </a:extLst>
                </a:gridCol>
                <a:gridCol w="866751">
                  <a:extLst>
                    <a:ext uri="{9D8B030D-6E8A-4147-A177-3AD203B41FA5}">
                      <a16:colId xmlns:a16="http://schemas.microsoft.com/office/drawing/2014/main" val="1040823006"/>
                    </a:ext>
                  </a:extLst>
                </a:gridCol>
                <a:gridCol w="3462106">
                  <a:extLst>
                    <a:ext uri="{9D8B030D-6E8A-4147-A177-3AD203B41FA5}">
                      <a16:colId xmlns:a16="http://schemas.microsoft.com/office/drawing/2014/main" val="563118261"/>
                    </a:ext>
                  </a:extLst>
                </a:gridCol>
                <a:gridCol w="3262289">
                  <a:extLst>
                    <a:ext uri="{9D8B030D-6E8A-4147-A177-3AD203B41FA5}">
                      <a16:colId xmlns:a16="http://schemas.microsoft.com/office/drawing/2014/main" val="1391897816"/>
                    </a:ext>
                  </a:extLst>
                </a:gridCol>
                <a:gridCol w="1127003">
                  <a:extLst>
                    <a:ext uri="{9D8B030D-6E8A-4147-A177-3AD203B41FA5}">
                      <a16:colId xmlns:a16="http://schemas.microsoft.com/office/drawing/2014/main" val="3464040705"/>
                    </a:ext>
                  </a:extLst>
                </a:gridCol>
              </a:tblGrid>
              <a:tr h="471186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ID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Sprint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User Story / Technical Story (TS)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Acceptance Criteria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Story Points (SP)</a:t>
                      </a:r>
                      <a:endParaRPr lang="en-IN" sz="1300" b="1" dirty="0">
                        <a:effectLst/>
                      </a:endParaRPr>
                    </a:p>
                  </a:txBody>
                  <a:tcPr marL="0" marR="0" marT="5863" marB="5863" anchor="b"/>
                </a:tc>
                <a:extLst>
                  <a:ext uri="{0D108BD9-81ED-4DB2-BD59-A6C34878D82A}">
                    <a16:rowId xmlns:a16="http://schemas.microsoft.com/office/drawing/2014/main" val="3670929165"/>
                  </a:ext>
                </a:extLst>
              </a:tr>
              <a:tr h="683440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US-05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patient, I want to see a static results page so I understand how the diagnosis will be displayed.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Results page includes placeholders for image, diagnosis summary, and doctor notes.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Static dummy data is displayed correctly.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31009049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TS-01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developer, I want to set up the frontend framework and project structure so that the development is scalable.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React project is initialized.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Routing for all planned pages is configured.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Folder structure follows best practices.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22913664"/>
                  </a:ext>
                </a:extLst>
              </a:tr>
              <a:tr h="676040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TS-02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developer, I want to implement UI components for buttons, inputs, and cards.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Reusable styled components (Button, Input, Card) are created.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Components are tested and documented.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30656087"/>
                  </a:ext>
                </a:extLst>
              </a:tr>
              <a:tr h="936330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US-06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dirty="0">
                          <a:effectLst/>
                        </a:rPr>
                        <a:t>As a doctor, I want to upload an image and get it processed so I can receive a diagnosis.</a:t>
                      </a:r>
                      <a:endParaRPr lang="en-IN" sz="13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dirty="0">
                          <a:effectLst/>
                        </a:rPr>
                        <a:t>- User can select and upload images.</a:t>
                      </a:r>
                      <a:br>
                        <a:rPr lang="en-IN" sz="1400" dirty="0">
                          <a:effectLst/>
                        </a:rPr>
                      </a:br>
                      <a:r>
                        <a:rPr lang="en-IN" sz="1400" dirty="0">
                          <a:effectLst/>
                        </a:rPr>
                        <a:t>- Image is stored in the backend database.</a:t>
                      </a:r>
                      <a:br>
                        <a:rPr lang="en-IN" sz="1400" dirty="0">
                          <a:effectLst/>
                        </a:rPr>
                      </a:br>
                      <a:r>
                        <a:rPr lang="en-IN" sz="1400" dirty="0">
                          <a:effectLst/>
                        </a:rPr>
                        <a:t>- Upload confirmation shown</a:t>
                      </a:r>
                      <a:r>
                        <a:rPr lang="en-IN" sz="1300" dirty="0">
                          <a:effectLst/>
                        </a:rPr>
                        <a:t>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1920530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FA8B778-71A7-E7B0-17F9-9359FF6D0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919" y="951976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907860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2A52D-DA93-3002-2864-075A9EC97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FCD4B4-8F7B-5E87-3EAF-DF0607BBF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528259"/>
              </p:ext>
            </p:extLst>
          </p:nvPr>
        </p:nvGraphicFramePr>
        <p:xfrm>
          <a:off x="1415562" y="1950924"/>
          <a:ext cx="9785479" cy="366993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30877">
                  <a:extLst>
                    <a:ext uri="{9D8B030D-6E8A-4147-A177-3AD203B41FA5}">
                      <a16:colId xmlns:a16="http://schemas.microsoft.com/office/drawing/2014/main" val="2511598009"/>
                    </a:ext>
                  </a:extLst>
                </a:gridCol>
                <a:gridCol w="910143">
                  <a:extLst>
                    <a:ext uri="{9D8B030D-6E8A-4147-A177-3AD203B41FA5}">
                      <a16:colId xmlns:a16="http://schemas.microsoft.com/office/drawing/2014/main" val="1040823006"/>
                    </a:ext>
                  </a:extLst>
                </a:gridCol>
                <a:gridCol w="3635428">
                  <a:extLst>
                    <a:ext uri="{9D8B030D-6E8A-4147-A177-3AD203B41FA5}">
                      <a16:colId xmlns:a16="http://schemas.microsoft.com/office/drawing/2014/main" val="563118261"/>
                    </a:ext>
                  </a:extLst>
                </a:gridCol>
                <a:gridCol w="3425608">
                  <a:extLst>
                    <a:ext uri="{9D8B030D-6E8A-4147-A177-3AD203B41FA5}">
                      <a16:colId xmlns:a16="http://schemas.microsoft.com/office/drawing/2014/main" val="1391897816"/>
                    </a:ext>
                  </a:extLst>
                </a:gridCol>
                <a:gridCol w="1183423">
                  <a:extLst>
                    <a:ext uri="{9D8B030D-6E8A-4147-A177-3AD203B41FA5}">
                      <a16:colId xmlns:a16="http://schemas.microsoft.com/office/drawing/2014/main" val="3464040705"/>
                    </a:ext>
                  </a:extLst>
                </a:gridCol>
              </a:tblGrid>
              <a:tr h="519127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ID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Sprint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User Story / Technical Story (TS)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>
                          <a:effectLst/>
                        </a:rPr>
                        <a:t>Acceptance Criteria</a:t>
                      </a:r>
                      <a:endParaRPr lang="en-IN" sz="1300" b="1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>
                          <a:effectLst/>
                        </a:rPr>
                        <a:t>Story Points (SP)</a:t>
                      </a:r>
                      <a:endParaRPr lang="en-IN" sz="1300" b="1">
                        <a:effectLst/>
                      </a:endParaRPr>
                    </a:p>
                  </a:txBody>
                  <a:tcPr marL="0" marR="0" marT="5863" marB="5863" anchor="b"/>
                </a:tc>
                <a:extLst>
                  <a:ext uri="{0D108BD9-81ED-4DB2-BD59-A6C34878D82A}">
                    <a16:rowId xmlns:a16="http://schemas.microsoft.com/office/drawing/2014/main" val="3670929165"/>
                  </a:ext>
                </a:extLst>
              </a:tr>
              <a:tr h="744823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US-07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doctor, I want my medical image to be </a:t>
                      </a:r>
                      <a:r>
                        <a:rPr lang="en-IN" sz="1300" dirty="0" err="1">
                          <a:effectLst/>
                        </a:rPr>
                        <a:t>analyzed</a:t>
                      </a:r>
                      <a:r>
                        <a:rPr lang="en-IN" sz="1300" dirty="0">
                          <a:effectLst/>
                        </a:rPr>
                        <a:t> automatically so I can receive a diagnosis.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Uploaded image is sent to AI model.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Model returns a classification (e.g., Normal, Pneumonia, Tumor).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Backend handles processing.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310090495"/>
                  </a:ext>
                </a:extLst>
              </a:tr>
              <a:tr h="744823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US-08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patient, I want to see my diagnosis displayed clearly so I can understand the results.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Diagnosis result is shown on a result page.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Diagnosis includes label and confidence score.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UI is readable and visually clean.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22913664"/>
                  </a:ext>
                </a:extLst>
              </a:tr>
              <a:tr h="744823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US-09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patient, I want my diagnosis results to be stored so I can access them later.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Diagnosis results and images are saved in the database.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Patient ID is linked to diagnosis entries.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30656087"/>
                  </a:ext>
                </a:extLst>
              </a:tr>
              <a:tr h="731816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US-10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patient, I want basic account authentication so I can securely log in and access my past diagnoses.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- Users can register and log in.</a:t>
                      </a:r>
                      <a:br>
                        <a:rPr lang="en-IN" sz="1300" dirty="0">
                          <a:effectLst/>
                        </a:rPr>
                      </a:br>
                      <a:r>
                        <a:rPr lang="en-IN" sz="1300" dirty="0">
                          <a:effectLst/>
                        </a:rPr>
                        <a:t>- Passwords are encrypted.</a:t>
                      </a:r>
                      <a:br>
                        <a:rPr lang="en-IN" sz="1300" dirty="0">
                          <a:effectLst/>
                        </a:rPr>
                      </a:br>
                      <a:r>
                        <a:rPr lang="en-IN" sz="1300" dirty="0">
                          <a:effectLst/>
                        </a:rPr>
                        <a:t>- Auth token/session is implemented.</a:t>
                      </a:r>
                      <a:br>
                        <a:rPr lang="en-IN" sz="1300" dirty="0">
                          <a:effectLst/>
                        </a:rPr>
                      </a:br>
                      <a:r>
                        <a:rPr lang="en-IN" sz="1300" dirty="0">
                          <a:effectLst/>
                        </a:rPr>
                        <a:t>- Authenticated users can access their data.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1920530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FA8B778-71A7-E7B0-17F9-9359FF6D0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373" y="943184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3682090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7E58E-5667-2529-506F-38ACEB3F6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F238AC7-FFF7-806C-659C-8D1B68E3E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9830"/>
              </p:ext>
            </p:extLst>
          </p:nvPr>
        </p:nvGraphicFramePr>
        <p:xfrm>
          <a:off x="1213338" y="2126768"/>
          <a:ext cx="9962762" cy="352962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2307">
                  <a:extLst>
                    <a:ext uri="{9D8B030D-6E8A-4147-A177-3AD203B41FA5}">
                      <a16:colId xmlns:a16="http://schemas.microsoft.com/office/drawing/2014/main" val="2511598009"/>
                    </a:ext>
                  </a:extLst>
                </a:gridCol>
                <a:gridCol w="926632">
                  <a:extLst>
                    <a:ext uri="{9D8B030D-6E8A-4147-A177-3AD203B41FA5}">
                      <a16:colId xmlns:a16="http://schemas.microsoft.com/office/drawing/2014/main" val="1040823006"/>
                    </a:ext>
                  </a:extLst>
                </a:gridCol>
                <a:gridCol w="3701291">
                  <a:extLst>
                    <a:ext uri="{9D8B030D-6E8A-4147-A177-3AD203B41FA5}">
                      <a16:colId xmlns:a16="http://schemas.microsoft.com/office/drawing/2014/main" val="563118261"/>
                    </a:ext>
                  </a:extLst>
                </a:gridCol>
                <a:gridCol w="3487669">
                  <a:extLst>
                    <a:ext uri="{9D8B030D-6E8A-4147-A177-3AD203B41FA5}">
                      <a16:colId xmlns:a16="http://schemas.microsoft.com/office/drawing/2014/main" val="1391897816"/>
                    </a:ext>
                  </a:extLst>
                </a:gridCol>
                <a:gridCol w="1204863">
                  <a:extLst>
                    <a:ext uri="{9D8B030D-6E8A-4147-A177-3AD203B41FA5}">
                      <a16:colId xmlns:a16="http://schemas.microsoft.com/office/drawing/2014/main" val="3464040705"/>
                    </a:ext>
                  </a:extLst>
                </a:gridCol>
              </a:tblGrid>
              <a:tr h="521423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ID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Sprint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User Story / Technical Story (TS)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Acceptance Criteria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Story Points (SP)</a:t>
                      </a:r>
                      <a:endParaRPr lang="en-IN" sz="1300" b="1" dirty="0">
                        <a:effectLst/>
                      </a:endParaRPr>
                    </a:p>
                  </a:txBody>
                  <a:tcPr marL="0" marR="0" marT="5863" marB="5863" anchor="b"/>
                </a:tc>
                <a:extLst>
                  <a:ext uri="{0D108BD9-81ED-4DB2-BD59-A6C34878D82A}">
                    <a16:rowId xmlns:a16="http://schemas.microsoft.com/office/drawing/2014/main" val="3670929165"/>
                  </a:ext>
                </a:extLst>
              </a:tr>
              <a:tr h="797045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TS-03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As a developer, I want to set up a backend API for image processing so that the system can </a:t>
                      </a:r>
                      <a:r>
                        <a:rPr lang="en-IN" sz="1300" dirty="0" err="1"/>
                        <a:t>analyze</a:t>
                      </a:r>
                      <a:r>
                        <a:rPr lang="en-IN" sz="1300" dirty="0"/>
                        <a:t> uploaded images efficiently.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Flask/Django API accepts image uploads.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Routes for upload and prediction exist.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Image is processed and response returned.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310090495"/>
                  </a:ext>
                </a:extLst>
              </a:tr>
              <a:tr h="748117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TS-04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/>
                        <a:t>As a developer, I want to connect the frontend with the backend API so that data flows seamlessly between the client and server.</a:t>
                      </a:r>
                      <a:endParaRPr lang="en-IN" sz="13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Frontend sends requests to backend API.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Data from API is shown on the frontend.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Error states are handled.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22913664"/>
                  </a:ext>
                </a:extLst>
              </a:tr>
              <a:tr h="748117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US-11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patient, I want my diagnosis report to be downloadable so I can share it with doctors.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Diagnosis results can be exported as a downloadable PDF.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PDF includes patient info, image, diagnosis, and date.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30656087"/>
                  </a:ext>
                </a:extLst>
              </a:tr>
              <a:tr h="521423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US-12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patient, I want a faster processing time so I don’t have to wait long for results.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- AI model processes images in under 2 seconds.</a:t>
                      </a:r>
                      <a:br>
                        <a:rPr lang="en-IN" sz="1300" dirty="0">
                          <a:effectLst/>
                        </a:rPr>
                      </a:br>
                      <a:r>
                        <a:rPr lang="en-IN" sz="1300" dirty="0">
                          <a:effectLst/>
                        </a:rPr>
                        <a:t>- Response time tested on at least 10 different inputs.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1920530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FA8B778-71A7-E7B0-17F9-9359FF6D0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957" y="951976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3936902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E210-EED4-10D9-6810-FE29E88C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6C5BA5-5748-7417-6449-A241AC000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654192"/>
              </p:ext>
            </p:extLst>
          </p:nvPr>
        </p:nvGraphicFramePr>
        <p:xfrm>
          <a:off x="1577233" y="1738903"/>
          <a:ext cx="9345153" cy="445470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02489">
                  <a:extLst>
                    <a:ext uri="{9D8B030D-6E8A-4147-A177-3AD203B41FA5}">
                      <a16:colId xmlns:a16="http://schemas.microsoft.com/office/drawing/2014/main" val="2511598009"/>
                    </a:ext>
                  </a:extLst>
                </a:gridCol>
                <a:gridCol w="869188">
                  <a:extLst>
                    <a:ext uri="{9D8B030D-6E8A-4147-A177-3AD203B41FA5}">
                      <a16:colId xmlns:a16="http://schemas.microsoft.com/office/drawing/2014/main" val="1040823006"/>
                    </a:ext>
                  </a:extLst>
                </a:gridCol>
                <a:gridCol w="3471842">
                  <a:extLst>
                    <a:ext uri="{9D8B030D-6E8A-4147-A177-3AD203B41FA5}">
                      <a16:colId xmlns:a16="http://schemas.microsoft.com/office/drawing/2014/main" val="563118261"/>
                    </a:ext>
                  </a:extLst>
                </a:gridCol>
                <a:gridCol w="3271462">
                  <a:extLst>
                    <a:ext uri="{9D8B030D-6E8A-4147-A177-3AD203B41FA5}">
                      <a16:colId xmlns:a16="http://schemas.microsoft.com/office/drawing/2014/main" val="1391897816"/>
                    </a:ext>
                  </a:extLst>
                </a:gridCol>
                <a:gridCol w="1130172">
                  <a:extLst>
                    <a:ext uri="{9D8B030D-6E8A-4147-A177-3AD203B41FA5}">
                      <a16:colId xmlns:a16="http://schemas.microsoft.com/office/drawing/2014/main" val="3464040705"/>
                    </a:ext>
                  </a:extLst>
                </a:gridCol>
              </a:tblGrid>
              <a:tr h="5380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ID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Sprint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 dirty="0">
                          <a:effectLst/>
                        </a:rPr>
                        <a:t>User Story / Technical Story (TS)</a:t>
                      </a:r>
                      <a:endParaRPr lang="en-IN" sz="1300" b="1" dirty="0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>
                          <a:effectLst/>
                        </a:rPr>
                        <a:t>Acceptance Criteria</a:t>
                      </a:r>
                      <a:endParaRPr lang="en-IN" sz="1300" b="1">
                        <a:effectLst/>
                      </a:endParaRPr>
                    </a:p>
                  </a:txBody>
                  <a:tcPr marL="8795" marR="8795" marT="5863" marB="586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300">
                          <a:effectLst/>
                        </a:rPr>
                        <a:t>Story Points (SP)</a:t>
                      </a:r>
                      <a:endParaRPr lang="en-IN" sz="1300" b="1">
                        <a:effectLst/>
                      </a:endParaRPr>
                    </a:p>
                  </a:txBody>
                  <a:tcPr marL="0" marR="0" marT="5863" marB="5863" anchor="b"/>
                </a:tc>
                <a:extLst>
                  <a:ext uri="{0D108BD9-81ED-4DB2-BD59-A6C34878D82A}">
                    <a16:rowId xmlns:a16="http://schemas.microsoft.com/office/drawing/2014/main" val="3670929165"/>
                  </a:ext>
                </a:extLst>
              </a:tr>
              <a:tr h="771940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US-13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>
                          <a:effectLst/>
                        </a:rPr>
                        <a:t>As a doctor, patient, or admin, I want role-based access (doctor, patient, admin) so I can have personalized features.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- Users have roles (doctor, patient, admin).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Role-based dashboards and permissions implemented.</a:t>
                      </a:r>
                      <a:br>
                        <a:rPr lang="en-IN" sz="1300">
                          <a:effectLst/>
                        </a:rPr>
                      </a:br>
                      <a:r>
                        <a:rPr lang="en-IN" sz="1300">
                          <a:effectLst/>
                        </a:rPr>
                        <a:t>- Unauthorized access blocked.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310090495"/>
                  </a:ext>
                </a:extLst>
              </a:tr>
              <a:tr h="771940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US-14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Sprint 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patient, I want the system to be highly accurate so I can trust the diagnosis.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- AI model reaches ≥90% accuracy on validation set.</a:t>
                      </a:r>
                      <a:br>
                        <a:rPr lang="en-IN" sz="1300" dirty="0">
                          <a:effectLst/>
                        </a:rPr>
                      </a:br>
                      <a:r>
                        <a:rPr lang="en-IN" sz="1300" dirty="0">
                          <a:effectLst/>
                        </a:rPr>
                        <a:t>- Accuracy is documented and verified through testing.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22913664"/>
                  </a:ext>
                </a:extLst>
              </a:tr>
              <a:tr h="771940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US-15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As a patient, I want to access my health data quickly so I can get the information I need without delays.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- The system delivers data with minimal load time.</a:t>
                      </a:r>
                    </a:p>
                    <a:p>
                      <a:r>
                        <a:rPr lang="en-IN" sz="1300" dirty="0"/>
                        <a:t>- Optimized backend queries and efficient frontend rendering.</a:t>
                      </a:r>
                    </a:p>
                    <a:p>
                      <a:r>
                        <a:rPr lang="en-IN" sz="1300" dirty="0"/>
                        <a:t>- Performance tested across common devices and networks.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30656087"/>
                  </a:ext>
                </a:extLst>
              </a:tr>
              <a:tr h="822427">
                <a:tc>
                  <a:txBody>
                    <a:bodyPr/>
                    <a:lstStyle/>
                    <a:p>
                      <a:pPr rtl="0" fontAlgn="b"/>
                      <a:r>
                        <a:rPr lang="en-IN" sz="1300">
                          <a:effectLst/>
                        </a:rPr>
                        <a:t>TS-05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Sprint 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As a developer, I want to implement logging and error handling so that system failures can be monitored and resolved efficiently.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300" dirty="0">
                          <a:effectLst/>
                        </a:rPr>
                        <a:t>- System logs backend/frontend errors.</a:t>
                      </a:r>
                      <a:br>
                        <a:rPr lang="en-IN" sz="1300" dirty="0">
                          <a:effectLst/>
                        </a:rPr>
                      </a:br>
                      <a:r>
                        <a:rPr lang="en-IN" sz="1300" dirty="0">
                          <a:effectLst/>
                        </a:rPr>
                        <a:t>- Admin receives error notifications or logs are stored for debugging.</a:t>
                      </a:r>
                      <a:br>
                        <a:rPr lang="en-IN" sz="1300" dirty="0">
                          <a:effectLst/>
                        </a:rPr>
                      </a:br>
                      <a:r>
                        <a:rPr lang="en-IN" sz="1300" dirty="0">
                          <a:effectLst/>
                        </a:rPr>
                        <a:t>- Critical failures are caught and don't crash the app.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300" dirty="0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1920530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FA8B778-71A7-E7B0-17F9-9359FF6D0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958" y="820091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2852380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5B861E-0B98-3B72-0979-B1826A165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8C1366C-27A4-F101-B479-9463DAB36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Sprint Summary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B80A41C8-64A9-9F2E-BED3-7DCDBD5C1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98" y="3027361"/>
            <a:ext cx="5549902" cy="3135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CB34EE-E188-A08B-64C8-B6D3BF6E139F}"/>
              </a:ext>
            </a:extLst>
          </p:cNvPr>
          <p:cNvSpPr txBox="1"/>
          <p:nvPr/>
        </p:nvSpPr>
        <p:spPr>
          <a:xfrm>
            <a:off x="6664960" y="2346960"/>
            <a:ext cx="4819903" cy="3775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/>
              <a:t>Sprint 1 Completed User Stories/Tasks:</a:t>
            </a:r>
            <a:endParaRPr lang="en-US" sz="1300" dirty="0"/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US-01: As a visitor, I want a landing page so I can understand the system at a glance. (3 SP)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US-02: As a doctor/patient, I want an intuitive navigation menu to access different sections. (2 SP)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US-03: As a patient, I want a simple image upload interface. (3 SP)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US-04: As a mobile user, I want a responsive design. (2 SP)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US-05: As a patient, I want to see a static results page. (2 SP)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TS-01: As a developer, I want to set up the frontend framework. (2 SP)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TS-02: As a developer, I want to implement reusable UI components. (3 SP)</a:t>
            </a:r>
          </a:p>
        </p:txBody>
      </p:sp>
    </p:spTree>
    <p:extLst>
      <p:ext uri="{BB962C8B-B14F-4D97-AF65-F5344CB8AC3E}">
        <p14:creationId xmlns:p14="http://schemas.microsoft.com/office/powerpoint/2010/main" val="973942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80D69A-9E9B-A522-88EC-2B9ED397B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B08E7CB-612A-920F-D4D1-C0544CEA8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Sprint Summary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1159E629-6143-F911-2BAF-4EAFC1796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6" y="2094611"/>
            <a:ext cx="5884174" cy="40684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028003-427D-C1F9-2865-5CA080EDF499}"/>
              </a:ext>
            </a:extLst>
          </p:cNvPr>
          <p:cNvSpPr txBox="1"/>
          <p:nvPr/>
        </p:nvSpPr>
        <p:spPr>
          <a:xfrm>
            <a:off x="6664960" y="2346960"/>
            <a:ext cx="4819903" cy="3775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Sprint 2 Completed User Stories/Tasks:</a:t>
            </a:r>
            <a:endParaRPr lang="en-US" sz="1300"/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US-06: As a doctor, I want to upload an image and get it processed. (5 SP)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US-07: As a doctor, I want my medical image analyzed automatically. (8 SP)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US-08: As a patient, I want to see my diagnosis displayed clearly. (3 SP)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US-09: As a patient, I want my diagnosis results stored for later access. (5 SP)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US-10: As an admin, I want basic account authentication. (5 SP)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TS-03: As a developer, I want to set up a backend API for image processing. (8 SP)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TS-04: As a developer, I want to connect the frontend with the backend API. (5 SP)</a:t>
            </a:r>
          </a:p>
        </p:txBody>
      </p:sp>
    </p:spTree>
    <p:extLst>
      <p:ext uri="{BB962C8B-B14F-4D97-AF65-F5344CB8AC3E}">
        <p14:creationId xmlns:p14="http://schemas.microsoft.com/office/powerpoint/2010/main" val="134045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1867-FC35-D647-5416-633D5E42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–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6FA75-0EAE-C709-AB2A-CB828737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21992"/>
            <a:ext cx="2504118" cy="3739896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Vaishnavi Chandrasekar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BFF7CF-9D69-A189-2BAA-37FD0C8942AF}"/>
              </a:ext>
            </a:extLst>
          </p:cNvPr>
          <p:cNvSpPr txBox="1">
            <a:spLocks/>
          </p:cNvSpPr>
          <p:nvPr/>
        </p:nvSpPr>
        <p:spPr>
          <a:xfrm>
            <a:off x="3517865" y="2139259"/>
            <a:ext cx="2504118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/>
              <a:t>Christiana </a:t>
            </a:r>
            <a:r>
              <a:rPr lang="en-IN" b="1" dirty="0" err="1"/>
              <a:t>Heden</a:t>
            </a:r>
            <a:r>
              <a:rPr lang="en-IN" b="1" dirty="0"/>
              <a:t> </a:t>
            </a:r>
            <a:r>
              <a:rPr lang="en-IN" b="1" dirty="0" err="1"/>
              <a:t>Kothuru</a:t>
            </a:r>
            <a:endParaRPr lang="en-IN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C33F37-29F0-D5B4-6C0C-5D609F27E12E}"/>
              </a:ext>
            </a:extLst>
          </p:cNvPr>
          <p:cNvSpPr txBox="1">
            <a:spLocks/>
          </p:cNvSpPr>
          <p:nvPr/>
        </p:nvSpPr>
        <p:spPr>
          <a:xfrm>
            <a:off x="6422180" y="2143614"/>
            <a:ext cx="2504118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/>
              <a:t>Deepika </a:t>
            </a:r>
            <a:r>
              <a:rPr lang="en-IN" b="1" dirty="0" err="1"/>
              <a:t>Mothkuri</a:t>
            </a: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D53B24-8495-7A84-A1F1-B54CD83DB590}"/>
              </a:ext>
            </a:extLst>
          </p:cNvPr>
          <p:cNvSpPr txBox="1">
            <a:spLocks/>
          </p:cNvSpPr>
          <p:nvPr/>
        </p:nvSpPr>
        <p:spPr>
          <a:xfrm>
            <a:off x="9239409" y="2139259"/>
            <a:ext cx="2504118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/>
              <a:t>Greeshma </a:t>
            </a:r>
            <a:r>
              <a:rPr lang="en-IN" b="1" dirty="0" err="1"/>
              <a:t>Kenche</a:t>
            </a:r>
            <a:endParaRPr lang="en-US" dirty="0"/>
          </a:p>
        </p:txBody>
      </p:sp>
      <p:pic>
        <p:nvPicPr>
          <p:cNvPr id="8" name="Picture 7" descr="A person standing in front of a christmas tree&#10;&#10;AI-generated content may be incorrect.">
            <a:extLst>
              <a:ext uri="{FF2B5EF4-FFF2-40B4-BE49-F238E27FC236}">
                <a16:creationId xmlns:a16="http://schemas.microsoft.com/office/drawing/2014/main" id="{26C8D897-89D7-D0C0-A998-E9A923B23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761" y="3030583"/>
            <a:ext cx="2365192" cy="2560320"/>
          </a:xfrm>
          <a:prstGeom prst="rect">
            <a:avLst/>
          </a:prstGeom>
        </p:spPr>
      </p:pic>
      <p:pic>
        <p:nvPicPr>
          <p:cNvPr id="10" name="Picture 9" descr="A person standing in a room&#10;&#10;AI-generated content may be incorrect.">
            <a:extLst>
              <a:ext uri="{FF2B5EF4-FFF2-40B4-BE49-F238E27FC236}">
                <a16:creationId xmlns:a16="http://schemas.microsoft.com/office/drawing/2014/main" id="{C2B108A7-B6A5-AF54-F8C9-4AF4E5615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616" y="3030583"/>
            <a:ext cx="2056748" cy="2609959"/>
          </a:xfrm>
          <a:prstGeom prst="rect">
            <a:avLst/>
          </a:prstGeom>
        </p:spPr>
      </p:pic>
      <p:pic>
        <p:nvPicPr>
          <p:cNvPr id="12" name="Picture 11" descr="A person smiling at camera&#10;&#10;AI-generated content may be incorrect.">
            <a:extLst>
              <a:ext uri="{FF2B5EF4-FFF2-40B4-BE49-F238E27FC236}">
                <a16:creationId xmlns:a16="http://schemas.microsoft.com/office/drawing/2014/main" id="{7796244A-5520-1ED3-DF6B-3B3D25EE6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23" y="3030583"/>
            <a:ext cx="1920240" cy="2560320"/>
          </a:xfrm>
          <a:prstGeom prst="rect">
            <a:avLst/>
          </a:prstGeom>
        </p:spPr>
      </p:pic>
      <p:pic>
        <p:nvPicPr>
          <p:cNvPr id="14" name="Picture 13" descr="A person in an orange dress standing next to a black pole&#10;&#10;AI-generated content may be incorrect.">
            <a:extLst>
              <a:ext uri="{FF2B5EF4-FFF2-40B4-BE49-F238E27FC236}">
                <a16:creationId xmlns:a16="http://schemas.microsoft.com/office/drawing/2014/main" id="{0D9404C6-45F5-F51C-E515-DFA31A86E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714" y="3030583"/>
            <a:ext cx="1957469" cy="260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93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5D4C4-8B0B-DCDF-C385-4E27C94F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812923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Sprint 3 BACKLOG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39B3BC-398D-2D7F-C9E6-4C0E42CB66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5709910"/>
              </p:ext>
            </p:extLst>
          </p:nvPr>
        </p:nvGraphicFramePr>
        <p:xfrm>
          <a:off x="800100" y="1501925"/>
          <a:ext cx="10420006" cy="500661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49433">
                  <a:extLst>
                    <a:ext uri="{9D8B030D-6E8A-4147-A177-3AD203B41FA5}">
                      <a16:colId xmlns:a16="http://schemas.microsoft.com/office/drawing/2014/main" val="1372803088"/>
                    </a:ext>
                  </a:extLst>
                </a:gridCol>
                <a:gridCol w="685455">
                  <a:extLst>
                    <a:ext uri="{9D8B030D-6E8A-4147-A177-3AD203B41FA5}">
                      <a16:colId xmlns:a16="http://schemas.microsoft.com/office/drawing/2014/main" val="410973899"/>
                    </a:ext>
                  </a:extLst>
                </a:gridCol>
                <a:gridCol w="4503899">
                  <a:extLst>
                    <a:ext uri="{9D8B030D-6E8A-4147-A177-3AD203B41FA5}">
                      <a16:colId xmlns:a16="http://schemas.microsoft.com/office/drawing/2014/main" val="885844411"/>
                    </a:ext>
                  </a:extLst>
                </a:gridCol>
                <a:gridCol w="3466527">
                  <a:extLst>
                    <a:ext uri="{9D8B030D-6E8A-4147-A177-3AD203B41FA5}">
                      <a16:colId xmlns:a16="http://schemas.microsoft.com/office/drawing/2014/main" val="1007287991"/>
                    </a:ext>
                  </a:extLst>
                </a:gridCol>
                <a:gridCol w="1214692">
                  <a:extLst>
                    <a:ext uri="{9D8B030D-6E8A-4147-A177-3AD203B41FA5}">
                      <a16:colId xmlns:a16="http://schemas.microsoft.com/office/drawing/2014/main" val="3330901013"/>
                    </a:ext>
                  </a:extLst>
                </a:gridCol>
              </a:tblGrid>
              <a:tr h="642189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cap="none" spc="0" dirty="0">
                          <a:effectLst/>
                        </a:rPr>
                        <a:t>ID</a:t>
                      </a:r>
                      <a:endParaRPr lang="en-IN" sz="1200" b="0" cap="none" spc="0" dirty="0">
                        <a:solidFill>
                          <a:schemeClr val="bg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cap="none" spc="0" dirty="0">
                          <a:effectLst/>
                        </a:rPr>
                        <a:t>Sprint</a:t>
                      </a:r>
                      <a:endParaRPr lang="en-IN" sz="1200" b="0" cap="none" spc="0" dirty="0">
                        <a:solidFill>
                          <a:schemeClr val="bg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cap="none" spc="0" dirty="0">
                          <a:effectLst/>
                        </a:rPr>
                        <a:t>User Story / Technical Story (TS)</a:t>
                      </a:r>
                      <a:endParaRPr lang="en-IN" sz="1200" b="0" cap="none" spc="0" dirty="0">
                        <a:solidFill>
                          <a:schemeClr val="bg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cap="none" spc="0">
                          <a:effectLst/>
                        </a:rPr>
                        <a:t>Acceptance Criteria</a:t>
                      </a:r>
                      <a:endParaRPr lang="en-IN" sz="1200" b="0" cap="none" spc="0">
                        <a:solidFill>
                          <a:schemeClr val="bg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sz="1200" cap="none" spc="0">
                          <a:effectLst/>
                        </a:rPr>
                        <a:t>Story Points (SP)</a:t>
                      </a:r>
                      <a:endParaRPr lang="en-IN" sz="1200" b="0" cap="none" spc="0">
                        <a:solidFill>
                          <a:schemeClr val="bg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0" marR="0" marT="94396" marB="6589" anchor="ctr"/>
                </a:tc>
                <a:extLst>
                  <a:ext uri="{0D108BD9-81ED-4DB2-BD59-A6C34878D82A}">
                    <a16:rowId xmlns:a16="http://schemas.microsoft.com/office/drawing/2014/main" val="936626184"/>
                  </a:ext>
                </a:extLst>
              </a:tr>
              <a:tr h="516327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US-11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Sprint 3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 dirty="0">
                          <a:effectLst/>
                        </a:rPr>
                        <a:t>As a </a:t>
                      </a:r>
                      <a:r>
                        <a:rPr lang="en-US" sz="1200" dirty="0"/>
                        <a:t>patient</a:t>
                      </a:r>
                      <a:r>
                        <a:rPr lang="en-IN" sz="1200" cap="none" spc="0" dirty="0">
                          <a:effectLst/>
                        </a:rPr>
                        <a:t>, I want my diagnosis report to be downloadable so I can share it with doctors.</a:t>
                      </a:r>
                      <a:endParaRPr lang="en-IN" sz="1200" b="0" cap="none" spc="0" dirty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- Diagnosis results can be exported as a downloadable PDF.</a:t>
                      </a:r>
                      <a:br>
                        <a:rPr lang="en-IN" sz="1200">
                          <a:effectLst/>
                        </a:rPr>
                      </a:br>
                      <a:r>
                        <a:rPr lang="en-IN" sz="1200">
                          <a:effectLst/>
                        </a:rPr>
                        <a:t>- PDF includes patient info, image, diagnosis, and date.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cap="none" spc="0">
                          <a:effectLst/>
                        </a:rPr>
                        <a:t>5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extLst>
                  <a:ext uri="{0D108BD9-81ED-4DB2-BD59-A6C34878D82A}">
                    <a16:rowId xmlns:a16="http://schemas.microsoft.com/office/drawing/2014/main" val="4216748114"/>
                  </a:ext>
                </a:extLst>
              </a:tr>
              <a:tr h="516327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US-12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Sprint 3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 dirty="0">
                          <a:effectLst/>
                        </a:rPr>
                        <a:t>As a researcher, I want a faster processing time so I don’t have to wait long for results.</a:t>
                      </a:r>
                      <a:endParaRPr lang="en-IN" sz="1200" b="0" cap="none" spc="0" dirty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- AI model processes images in under 2 seconds.</a:t>
                      </a:r>
                      <a:br>
                        <a:rPr lang="en-IN" sz="1200">
                          <a:effectLst/>
                        </a:rPr>
                      </a:br>
                      <a:r>
                        <a:rPr lang="en-IN" sz="1200">
                          <a:effectLst/>
                        </a:rPr>
                        <a:t>- Response time tested on at least 10 different inputs.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cap="none" spc="0">
                          <a:effectLst/>
                        </a:rPr>
                        <a:t>8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extLst>
                  <a:ext uri="{0D108BD9-81ED-4DB2-BD59-A6C34878D82A}">
                    <a16:rowId xmlns:a16="http://schemas.microsoft.com/office/drawing/2014/main" val="553303490"/>
                  </a:ext>
                </a:extLst>
              </a:tr>
              <a:tr h="516327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US-13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Sprint 3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 dirty="0">
                          <a:effectLst/>
                        </a:rPr>
                        <a:t>As a system admin, I want role-based access (doctor, patient, admin) so I can have personalized features.</a:t>
                      </a:r>
                      <a:endParaRPr lang="en-IN" sz="1200" b="0" cap="none" spc="0" dirty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- Users have roles (doctor, patient, admin).</a:t>
                      </a:r>
                      <a:br>
                        <a:rPr lang="en-IN" sz="1200" dirty="0">
                          <a:effectLst/>
                        </a:rPr>
                      </a:br>
                      <a:r>
                        <a:rPr lang="en-IN" sz="1200" dirty="0">
                          <a:effectLst/>
                        </a:rPr>
                        <a:t>- Role-based dashboards and permissions implemented.</a:t>
                      </a:r>
                      <a:br>
                        <a:rPr lang="en-IN" sz="1200" dirty="0">
                          <a:effectLst/>
                        </a:rPr>
                      </a:br>
                      <a:r>
                        <a:rPr lang="en-IN" sz="1200" dirty="0">
                          <a:effectLst/>
                        </a:rPr>
                        <a:t>- Unauthorized access blocked.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cap="none" spc="0">
                          <a:effectLst/>
                        </a:rPr>
                        <a:t>5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extLst>
                  <a:ext uri="{0D108BD9-81ED-4DB2-BD59-A6C34878D82A}">
                    <a16:rowId xmlns:a16="http://schemas.microsoft.com/office/drawing/2014/main" val="406890003"/>
                  </a:ext>
                </a:extLst>
              </a:tr>
              <a:tr h="516327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US-14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Sprint 3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 dirty="0">
                          <a:effectLst/>
                        </a:rPr>
                        <a:t>As a doctor, I want the system to be highly accurate so I can trust the diagnosis.</a:t>
                      </a:r>
                      <a:endParaRPr lang="en-IN" sz="1200" b="0" cap="none" spc="0" dirty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- AI model reaches ≥90% accuracy on validation set.</a:t>
                      </a:r>
                      <a:br>
                        <a:rPr lang="en-IN" sz="1200" dirty="0">
                          <a:effectLst/>
                        </a:rPr>
                      </a:br>
                      <a:r>
                        <a:rPr lang="en-IN" sz="1200" dirty="0">
                          <a:effectLst/>
                        </a:rPr>
                        <a:t>- Accuracy is documented and verified through testing.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cap="none" spc="0" dirty="0">
                          <a:effectLst/>
                        </a:rPr>
                        <a:t>8</a:t>
                      </a:r>
                      <a:endParaRPr lang="en-IN" sz="1200" b="0" cap="none" spc="0" dirty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extLst>
                  <a:ext uri="{0D108BD9-81ED-4DB2-BD59-A6C34878D82A}">
                    <a16:rowId xmlns:a16="http://schemas.microsoft.com/office/drawing/2014/main" val="3746580540"/>
                  </a:ext>
                </a:extLst>
              </a:tr>
              <a:tr h="516327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US-15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Sprint 3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As a patient, I want to access my health data quickly so I can get the information I need without delays</a:t>
                      </a:r>
                      <a:endParaRPr lang="en-IN" sz="1200" b="0" cap="none" spc="0" dirty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- The system delivers data with minimal load time.</a:t>
                      </a:r>
                    </a:p>
                    <a:p>
                      <a:r>
                        <a:rPr lang="en-IN" sz="1200" dirty="0"/>
                        <a:t>- Optimized backend queries and efficient frontend rendering.</a:t>
                      </a:r>
                    </a:p>
                    <a:p>
                      <a:r>
                        <a:rPr lang="en-IN" sz="1200" dirty="0"/>
                        <a:t>- Performance tested across common devices and networks.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cap="none" spc="0" dirty="0">
                          <a:effectLst/>
                        </a:rPr>
                        <a:t>5</a:t>
                      </a:r>
                      <a:endParaRPr lang="en-IN" sz="1200" b="0" cap="none" spc="0" dirty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extLst>
                  <a:ext uri="{0D108BD9-81ED-4DB2-BD59-A6C34878D82A}">
                    <a16:rowId xmlns:a16="http://schemas.microsoft.com/office/drawing/2014/main" val="575098513"/>
                  </a:ext>
                </a:extLst>
              </a:tr>
              <a:tr h="516327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TS-05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>
                          <a:effectLst/>
                        </a:rPr>
                        <a:t>Sprint 3</a:t>
                      </a:r>
                      <a:endParaRPr lang="en-IN" sz="1200" b="0" cap="none" spc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cap="none" spc="0" dirty="0">
                          <a:effectLst/>
                        </a:rPr>
                        <a:t>As a developer, I want to implement logging and error handling so that system failures can be monitored and resolved efficiently.</a:t>
                      </a:r>
                      <a:endParaRPr lang="en-IN" sz="1200" b="0" cap="none" spc="0" dirty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dirty="0">
                          <a:effectLst/>
                        </a:rPr>
                        <a:t>- System logs backend/frontend errors.</a:t>
                      </a:r>
                      <a:br>
                        <a:rPr lang="en-IN" sz="1200" dirty="0">
                          <a:effectLst/>
                        </a:rPr>
                      </a:br>
                      <a:r>
                        <a:rPr lang="en-IN" sz="1200" dirty="0">
                          <a:effectLst/>
                        </a:rPr>
                        <a:t>- Admin receives error notifications or logs are stored for debugging.</a:t>
                      </a:r>
                      <a:br>
                        <a:rPr lang="en-IN" sz="1200" dirty="0">
                          <a:effectLst/>
                        </a:rPr>
                      </a:br>
                      <a:r>
                        <a:rPr lang="en-IN" sz="1200" dirty="0">
                          <a:effectLst/>
                        </a:rPr>
                        <a:t>- Critical failures are caught and don't crash the app.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cap="none" spc="0" dirty="0">
                          <a:effectLst/>
                        </a:rPr>
                        <a:t>3</a:t>
                      </a:r>
                      <a:endParaRPr lang="en-IN" sz="1200" b="0" cap="none" spc="0" dirty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9883" marR="9883" marT="94396" marB="6589" anchor="b"/>
                </a:tc>
                <a:extLst>
                  <a:ext uri="{0D108BD9-81ED-4DB2-BD59-A6C34878D82A}">
                    <a16:rowId xmlns:a16="http://schemas.microsoft.com/office/drawing/2014/main" val="2449581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7324460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D8835-AA28-8318-B3FE-B87011E9D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Sprint 3 test cases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9F724A9-F03B-2265-D859-8EB2E7E8D8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2448958"/>
              </p:ext>
            </p:extLst>
          </p:nvPr>
        </p:nvGraphicFramePr>
        <p:xfrm>
          <a:off x="700088" y="1943103"/>
          <a:ext cx="10691815" cy="307718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09637">
                  <a:extLst>
                    <a:ext uri="{9D8B030D-6E8A-4147-A177-3AD203B41FA5}">
                      <a16:colId xmlns:a16="http://schemas.microsoft.com/office/drawing/2014/main" val="2309857272"/>
                    </a:ext>
                  </a:extLst>
                </a:gridCol>
                <a:gridCol w="2552745">
                  <a:extLst>
                    <a:ext uri="{9D8B030D-6E8A-4147-A177-3AD203B41FA5}">
                      <a16:colId xmlns:a16="http://schemas.microsoft.com/office/drawing/2014/main" val="1530083513"/>
                    </a:ext>
                  </a:extLst>
                </a:gridCol>
                <a:gridCol w="4007993">
                  <a:extLst>
                    <a:ext uri="{9D8B030D-6E8A-4147-A177-3AD203B41FA5}">
                      <a16:colId xmlns:a16="http://schemas.microsoft.com/office/drawing/2014/main" val="1674638684"/>
                    </a:ext>
                  </a:extLst>
                </a:gridCol>
                <a:gridCol w="2920368">
                  <a:extLst>
                    <a:ext uri="{9D8B030D-6E8A-4147-A177-3AD203B41FA5}">
                      <a16:colId xmlns:a16="http://schemas.microsoft.com/office/drawing/2014/main" val="4182818560"/>
                    </a:ext>
                  </a:extLst>
                </a:gridCol>
                <a:gridCol w="701072">
                  <a:extLst>
                    <a:ext uri="{9D8B030D-6E8A-4147-A177-3AD203B41FA5}">
                      <a16:colId xmlns:a16="http://schemas.microsoft.com/office/drawing/2014/main" val="4232491178"/>
                    </a:ext>
                  </a:extLst>
                </a:gridCol>
              </a:tblGrid>
              <a:tr h="2626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dirty="0">
                          <a:effectLst/>
                        </a:rPr>
                        <a:t>ID</a:t>
                      </a:r>
                      <a:endParaRPr lang="en-IN" sz="1100" b="1" dirty="0">
                        <a:effectLst/>
                      </a:endParaRP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dirty="0">
                          <a:effectLst/>
                        </a:rPr>
                        <a:t>Test Case Description</a:t>
                      </a:r>
                      <a:endParaRPr lang="en-IN" sz="1100" b="1" dirty="0">
                        <a:effectLst/>
                      </a:endParaRP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dirty="0">
                          <a:effectLst/>
                        </a:rPr>
                        <a:t>Expected Result</a:t>
                      </a:r>
                      <a:endParaRPr lang="en-IN" sz="1100" b="1" dirty="0">
                        <a:effectLst/>
                      </a:endParaRP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dirty="0">
                          <a:effectLst/>
                        </a:rPr>
                        <a:t>Actual Result</a:t>
                      </a:r>
                      <a:endParaRPr lang="en-IN" sz="1100" b="1" dirty="0">
                        <a:effectLst/>
                      </a:endParaRP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dirty="0">
                          <a:effectLst/>
                        </a:rPr>
                        <a:t>Pass/Fail</a:t>
                      </a:r>
                      <a:endParaRPr lang="en-IN" sz="1100" b="1" dirty="0">
                        <a:effectLst/>
                      </a:endParaRPr>
                    </a:p>
                  </a:txBody>
                  <a:tcPr marL="3919" marR="3919" marT="2612" marB="2612" anchor="b"/>
                </a:tc>
                <a:extLst>
                  <a:ext uri="{0D108BD9-81ED-4DB2-BD59-A6C34878D82A}">
                    <a16:rowId xmlns:a16="http://schemas.microsoft.com/office/drawing/2014/main" val="3996503753"/>
                  </a:ext>
                </a:extLst>
              </a:tr>
              <a:tr h="469091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US-11-TC01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Verify that diagnosis reports can be downloaded as a PDF.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PDF download prompt appears; file contains patient info, diagnosis image, diagnosis results, and date.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Diagnosis PDF downloads successfully with all required information.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Pass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595240716"/>
                  </a:ext>
                </a:extLst>
              </a:tr>
              <a:tr h="469091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US-12-TC01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Measure image processing time across multiple inputs.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Images processed in under 2 seconds for at least 10 different test inputs.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All images processed under 2 seconds during testing.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Pass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623606332"/>
                  </a:ext>
                </a:extLst>
              </a:tr>
              <a:tr h="469091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US-13-TC01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Verify that users have assigned roles (doctor, patient, admin) upon login or registration.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Role is correctly assigned and stored in the system.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User roles assigned correctly upon registration and login.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Pass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784550509"/>
                  </a:ext>
                </a:extLst>
              </a:tr>
              <a:tr h="469091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US-13-TC02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Verify role-based dashboard visibility.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Doctor sees doctor dashboard, patient sees patient dashboard, admin sees admin dashboard.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Appropriate dashboards displayed based on user role.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Pass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150326936"/>
                  </a:ext>
                </a:extLst>
              </a:tr>
              <a:tr h="469091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US-13-TC03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Attempt unauthorized access (e.g., patient tries to access admin features).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Access is denied with proper error/message.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Unauthorized access attempts were blocked with proper error messages.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Pass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756358705"/>
                  </a:ext>
                </a:extLst>
              </a:tr>
              <a:tr h="469091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US-14-TC01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Validate AI model accuracy on validation set.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Accuracy ≥90% achieved, documented, and verified.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Model achieved 91% accuracy during validation testing.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dirty="0">
                          <a:effectLst/>
                        </a:rPr>
                        <a:t>Pass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70638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1154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11849-84B2-4C33-7DCB-7BB72F5D1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81BB0-DEE4-0C0F-AE9A-EA0BC291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Sprint 3 test cases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5DCEE98-D4BE-C59F-F5B2-7D758E9D09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977381"/>
              </p:ext>
            </p:extLst>
          </p:nvPr>
        </p:nvGraphicFramePr>
        <p:xfrm>
          <a:off x="700088" y="1943103"/>
          <a:ext cx="10691815" cy="236067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09637">
                  <a:extLst>
                    <a:ext uri="{9D8B030D-6E8A-4147-A177-3AD203B41FA5}">
                      <a16:colId xmlns:a16="http://schemas.microsoft.com/office/drawing/2014/main" val="2309857272"/>
                    </a:ext>
                  </a:extLst>
                </a:gridCol>
                <a:gridCol w="2552745">
                  <a:extLst>
                    <a:ext uri="{9D8B030D-6E8A-4147-A177-3AD203B41FA5}">
                      <a16:colId xmlns:a16="http://schemas.microsoft.com/office/drawing/2014/main" val="1530083513"/>
                    </a:ext>
                  </a:extLst>
                </a:gridCol>
                <a:gridCol w="4007993">
                  <a:extLst>
                    <a:ext uri="{9D8B030D-6E8A-4147-A177-3AD203B41FA5}">
                      <a16:colId xmlns:a16="http://schemas.microsoft.com/office/drawing/2014/main" val="1674638684"/>
                    </a:ext>
                  </a:extLst>
                </a:gridCol>
                <a:gridCol w="2920368">
                  <a:extLst>
                    <a:ext uri="{9D8B030D-6E8A-4147-A177-3AD203B41FA5}">
                      <a16:colId xmlns:a16="http://schemas.microsoft.com/office/drawing/2014/main" val="4182818560"/>
                    </a:ext>
                  </a:extLst>
                </a:gridCol>
                <a:gridCol w="701072">
                  <a:extLst>
                    <a:ext uri="{9D8B030D-6E8A-4147-A177-3AD203B41FA5}">
                      <a16:colId xmlns:a16="http://schemas.microsoft.com/office/drawing/2014/main" val="4232491178"/>
                    </a:ext>
                  </a:extLst>
                </a:gridCol>
              </a:tblGrid>
              <a:tr h="3712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effectLst/>
                        </a:rPr>
                        <a:t>ID</a:t>
                      </a:r>
                      <a:endParaRPr lang="en-IN" sz="1000" b="1" dirty="0">
                        <a:effectLst/>
                      </a:endParaRP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 dirty="0">
                          <a:effectLst/>
                        </a:rPr>
                        <a:t>Test Case Description</a:t>
                      </a:r>
                      <a:endParaRPr lang="en-IN" sz="1000" b="1" dirty="0">
                        <a:effectLst/>
                      </a:endParaRP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</a:rPr>
                        <a:t>Expected Result</a:t>
                      </a:r>
                      <a:endParaRPr lang="en-IN" sz="1000" b="1">
                        <a:effectLst/>
                      </a:endParaRP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</a:rPr>
                        <a:t>Actual Result</a:t>
                      </a:r>
                      <a:endParaRPr lang="en-IN" sz="1000" b="1">
                        <a:effectLst/>
                      </a:endParaRPr>
                    </a:p>
                  </a:txBody>
                  <a:tcPr marL="3919" marR="3919" marT="2612" marB="2612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000">
                          <a:effectLst/>
                        </a:rPr>
                        <a:t>Pass/Fail</a:t>
                      </a:r>
                      <a:endParaRPr lang="en-IN" sz="1000" b="1">
                        <a:effectLst/>
                      </a:endParaRPr>
                    </a:p>
                  </a:txBody>
                  <a:tcPr marL="3919" marR="3919" marT="2612" marB="2612" anchor="b"/>
                </a:tc>
                <a:extLst>
                  <a:ext uri="{0D108BD9-81ED-4DB2-BD59-A6C34878D82A}">
                    <a16:rowId xmlns:a16="http://schemas.microsoft.com/office/drawing/2014/main" val="3996503753"/>
                  </a:ext>
                </a:extLst>
              </a:tr>
              <a:tr h="663132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TS-05-TC01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Trigger a backend error and check if it is logged properly.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Error is recorded in the system logs without crashing the app.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Backend errors logged successfully without system crash.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Pass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595240716"/>
                  </a:ext>
                </a:extLst>
              </a:tr>
              <a:tr h="663132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TS-05-TC02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dirty="0">
                          <a:effectLst/>
                        </a:rPr>
                        <a:t>Trigger a frontend error and ensure it is logged appropriately.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Frontend error captured and stored/logged without application crash.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Frontend errors captured and logged correctly.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Pass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623606332"/>
                  </a:ext>
                </a:extLst>
              </a:tr>
              <a:tr h="663132"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TS-05-TC03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Simulate a critical failure and verify system stability and notification/logging behavior.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Critical error is caught gracefully; admin notified, or issue stored for debugging without crashing the entire system.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>
                          <a:effectLst/>
                        </a:rPr>
                        <a:t>Critical failures handled smoothly and logged for admin review.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000" dirty="0">
                          <a:effectLst/>
                        </a:rPr>
                        <a:t>Pass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784550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854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C0D51-8B39-6A93-DDB2-75A64EC7B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Sprint 3 Stories completed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F65CD01-C479-0BC8-1A02-C6866588B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433268"/>
              </p:ext>
            </p:extLst>
          </p:nvPr>
        </p:nvGraphicFramePr>
        <p:xfrm>
          <a:off x="722935" y="1370340"/>
          <a:ext cx="7043369" cy="41212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593">
                  <a:extLst>
                    <a:ext uri="{9D8B030D-6E8A-4147-A177-3AD203B41FA5}">
                      <a16:colId xmlns:a16="http://schemas.microsoft.com/office/drawing/2014/main" val="1670103420"/>
                    </a:ext>
                  </a:extLst>
                </a:gridCol>
                <a:gridCol w="4489440">
                  <a:extLst>
                    <a:ext uri="{9D8B030D-6E8A-4147-A177-3AD203B41FA5}">
                      <a16:colId xmlns:a16="http://schemas.microsoft.com/office/drawing/2014/main" val="464114573"/>
                    </a:ext>
                  </a:extLst>
                </a:gridCol>
                <a:gridCol w="1926336">
                  <a:extLst>
                    <a:ext uri="{9D8B030D-6E8A-4147-A177-3AD203B41FA5}">
                      <a16:colId xmlns:a16="http://schemas.microsoft.com/office/drawing/2014/main" val="3970438145"/>
                    </a:ext>
                  </a:extLst>
                </a:gridCol>
              </a:tblGrid>
              <a:tr h="8003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cap="none" spc="0" dirty="0">
                          <a:effectLst/>
                        </a:rPr>
                        <a:t>ID</a:t>
                      </a:r>
                      <a:endParaRPr lang="en-IN" sz="12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604" marR="3083" marT="19888" marB="14915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cap="none" spc="0" dirty="0">
                          <a:effectLst/>
                        </a:rPr>
                        <a:t>User Story / Task (TS)</a:t>
                      </a:r>
                      <a:endParaRPr lang="en-IN" sz="12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604" marR="3083" marT="19888" marB="149153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cap="none" spc="0" dirty="0">
                          <a:effectLst/>
                        </a:rPr>
                        <a:t>Story Points (SP)</a:t>
                      </a:r>
                      <a:endParaRPr lang="en-IN" sz="12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"/>
                      <a:endParaRPr lang="en-IN" sz="12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604" marR="3083" marT="19888" marB="149153" anchor="b"/>
                </a:tc>
                <a:extLst>
                  <a:ext uri="{0D108BD9-81ED-4DB2-BD59-A6C34878D82A}">
                    <a16:rowId xmlns:a16="http://schemas.microsoft.com/office/drawing/2014/main" val="2087463689"/>
                  </a:ext>
                </a:extLst>
              </a:tr>
              <a:tr h="553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>
                          <a:effectLst/>
                        </a:rPr>
                        <a:t>US-11</a:t>
                      </a:r>
                    </a:p>
                  </a:txBody>
                  <a:tcPr marL="41679" marR="41679" marT="27786" marB="2778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</a:rPr>
                        <a:t>As a patient, I want my diagnosis report to be downloadable so I can share it with doctors.</a:t>
                      </a:r>
                    </a:p>
                  </a:txBody>
                  <a:tcPr marL="41679" marR="41679" marT="27786" marB="2778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>
                          <a:effectLst/>
                        </a:rPr>
                        <a:t>5</a:t>
                      </a:r>
                    </a:p>
                  </a:txBody>
                  <a:tcPr marL="41679" marR="41679" marT="27786" marB="27786" anchor="b"/>
                </a:tc>
                <a:extLst>
                  <a:ext uri="{0D108BD9-81ED-4DB2-BD59-A6C34878D82A}">
                    <a16:rowId xmlns:a16="http://schemas.microsoft.com/office/drawing/2014/main" val="1807877232"/>
                  </a:ext>
                </a:extLst>
              </a:tr>
              <a:tr h="553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>
                          <a:effectLst/>
                        </a:rPr>
                        <a:t>US-12</a:t>
                      </a:r>
                    </a:p>
                  </a:txBody>
                  <a:tcPr marL="41679" marR="41679" marT="27786" marB="2778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</a:rPr>
                        <a:t>As a researcher, I want a faster processing time so I don’t have to wait long for results.</a:t>
                      </a:r>
                    </a:p>
                  </a:txBody>
                  <a:tcPr marL="41679" marR="41679" marT="27786" marB="2778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</a:rPr>
                        <a:t>8</a:t>
                      </a:r>
                    </a:p>
                  </a:txBody>
                  <a:tcPr marL="41679" marR="41679" marT="27786" marB="27786" anchor="b"/>
                </a:tc>
                <a:extLst>
                  <a:ext uri="{0D108BD9-81ED-4DB2-BD59-A6C34878D82A}">
                    <a16:rowId xmlns:a16="http://schemas.microsoft.com/office/drawing/2014/main" val="4156281148"/>
                  </a:ext>
                </a:extLst>
              </a:tr>
              <a:tr h="553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>
                          <a:effectLst/>
                        </a:rPr>
                        <a:t>US-13</a:t>
                      </a:r>
                    </a:p>
                  </a:txBody>
                  <a:tcPr marL="41679" marR="41679" marT="27786" marB="2778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>
                          <a:effectLst/>
                        </a:rPr>
                        <a:t>As a system admin, I want role-based access (doctor, patient, admin) so I can have personalized features.</a:t>
                      </a:r>
                    </a:p>
                  </a:txBody>
                  <a:tcPr marL="41679" marR="41679" marT="27786" marB="2778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</a:rPr>
                        <a:t>5</a:t>
                      </a:r>
                    </a:p>
                  </a:txBody>
                  <a:tcPr marL="41679" marR="41679" marT="27786" marB="27786" anchor="b"/>
                </a:tc>
                <a:extLst>
                  <a:ext uri="{0D108BD9-81ED-4DB2-BD59-A6C34878D82A}">
                    <a16:rowId xmlns:a16="http://schemas.microsoft.com/office/drawing/2014/main" val="2792744557"/>
                  </a:ext>
                </a:extLst>
              </a:tr>
              <a:tr h="553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>
                          <a:effectLst/>
                        </a:rPr>
                        <a:t>US-14</a:t>
                      </a:r>
                    </a:p>
                  </a:txBody>
                  <a:tcPr marL="41679" marR="41679" marT="27786" marB="2778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>
                          <a:effectLst/>
                        </a:rPr>
                        <a:t>As a doctor, I want the system to be highly accurate so I can trust the diagnosis.</a:t>
                      </a:r>
                    </a:p>
                  </a:txBody>
                  <a:tcPr marL="41679" marR="41679" marT="27786" marB="2778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</a:rPr>
                        <a:t>8</a:t>
                      </a:r>
                    </a:p>
                  </a:txBody>
                  <a:tcPr marL="41679" marR="41679" marT="27786" marB="27786" anchor="b"/>
                </a:tc>
                <a:extLst>
                  <a:ext uri="{0D108BD9-81ED-4DB2-BD59-A6C34878D82A}">
                    <a16:rowId xmlns:a16="http://schemas.microsoft.com/office/drawing/2014/main" val="4192644106"/>
                  </a:ext>
                </a:extLst>
              </a:tr>
              <a:tr h="553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>
                          <a:effectLst/>
                        </a:rPr>
                        <a:t>US-15</a:t>
                      </a:r>
                    </a:p>
                  </a:txBody>
                  <a:tcPr marL="41679" marR="41679" marT="27786" marB="2778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</a:rPr>
                        <a:t>As a patient, I want to access my health data quickly so I can get the information I need without delays</a:t>
                      </a:r>
                      <a:endParaRPr lang="en-IN" sz="1200" b="0" cap="none" spc="0" dirty="0">
                        <a:solidFill>
                          <a:schemeClr val="tx1"/>
                        </a:solidFill>
                        <a:effectLst/>
                        <a:latin typeface="Calisto MT" panose="02040603050505030304" pitchFamily="18" charset="77"/>
                      </a:endParaRPr>
                    </a:p>
                  </a:txBody>
                  <a:tcPr marL="41679" marR="41679" marT="27786" marB="2778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</a:rPr>
                        <a:t>5</a:t>
                      </a:r>
                    </a:p>
                  </a:txBody>
                  <a:tcPr marL="41679" marR="41679" marT="27786" marB="27786" anchor="b"/>
                </a:tc>
                <a:extLst>
                  <a:ext uri="{0D108BD9-81ED-4DB2-BD59-A6C34878D82A}">
                    <a16:rowId xmlns:a16="http://schemas.microsoft.com/office/drawing/2014/main" val="1354299099"/>
                  </a:ext>
                </a:extLst>
              </a:tr>
              <a:tr h="553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>
                          <a:effectLst/>
                        </a:rPr>
                        <a:t>TS-05</a:t>
                      </a:r>
                    </a:p>
                  </a:txBody>
                  <a:tcPr marL="41679" marR="41679" marT="27786" marB="2778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>
                          <a:effectLst/>
                        </a:rPr>
                        <a:t>As a developer, I want to implement logging and error handling so that system failures can be monitored.</a:t>
                      </a:r>
                    </a:p>
                  </a:txBody>
                  <a:tcPr marL="41679" marR="41679" marT="27786" marB="2778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dirty="0">
                          <a:effectLst/>
                        </a:rPr>
                        <a:t>3</a:t>
                      </a:r>
                    </a:p>
                  </a:txBody>
                  <a:tcPr marL="41679" marR="41679" marT="27786" marB="27786" anchor="b"/>
                </a:tc>
                <a:extLst>
                  <a:ext uri="{0D108BD9-81ED-4DB2-BD59-A6C34878D82A}">
                    <a16:rowId xmlns:a16="http://schemas.microsoft.com/office/drawing/2014/main" val="78906395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F69B03F-7FD1-A392-1DC3-D710EF78BCF7}"/>
              </a:ext>
            </a:extLst>
          </p:cNvPr>
          <p:cNvSpPr txBox="1"/>
          <p:nvPr/>
        </p:nvSpPr>
        <p:spPr>
          <a:xfrm>
            <a:off x="4840224" y="5664568"/>
            <a:ext cx="251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Story Points: 34</a:t>
            </a:r>
          </a:p>
        </p:txBody>
      </p:sp>
    </p:spTree>
    <p:extLst>
      <p:ext uri="{BB962C8B-B14F-4D97-AF65-F5344CB8AC3E}">
        <p14:creationId xmlns:p14="http://schemas.microsoft.com/office/powerpoint/2010/main" val="3647600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1D708-001B-D055-9B26-3CD8C9280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542E4-FEAA-FF62-92C2-DC5A41B84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Team Velocity</a:t>
            </a:r>
            <a:br>
              <a:rPr lang="en-IN" dirty="0"/>
            </a:br>
            <a:r>
              <a:rPr lang="en-IN" dirty="0"/>
              <a:t>Total Story Points Completed: </a:t>
            </a:r>
            <a:r>
              <a:rPr lang="en-IN" b="1" dirty="0"/>
              <a:t>34 SP</a:t>
            </a:r>
            <a:br>
              <a:rPr lang="en-IN" dirty="0"/>
            </a:br>
            <a:r>
              <a:rPr lang="en-IN" dirty="0"/>
              <a:t>Team Velocity: </a:t>
            </a:r>
            <a:r>
              <a:rPr lang="en-IN" b="1" dirty="0"/>
              <a:t>34 SP</a:t>
            </a:r>
            <a:endParaRPr lang="en-IN" dirty="0"/>
          </a:p>
          <a:p>
            <a:r>
              <a:rPr lang="en-IN" b="1" dirty="0"/>
              <a:t>Completed/Committed Ratio</a:t>
            </a:r>
            <a:br>
              <a:rPr lang="en-IN" dirty="0"/>
            </a:br>
            <a:r>
              <a:rPr lang="en-IN" dirty="0"/>
              <a:t>Total Story Points Committed: </a:t>
            </a:r>
            <a:r>
              <a:rPr lang="en-IN" b="1" dirty="0"/>
              <a:t>34 SP</a:t>
            </a:r>
            <a:br>
              <a:rPr lang="en-IN" dirty="0"/>
            </a:br>
            <a:r>
              <a:rPr lang="en-IN" dirty="0"/>
              <a:t>Total Story Points Completed: </a:t>
            </a:r>
            <a:r>
              <a:rPr lang="en-IN" b="1" dirty="0"/>
              <a:t>34 SP</a:t>
            </a:r>
            <a:br>
              <a:rPr lang="en-IN" dirty="0"/>
            </a:br>
            <a:r>
              <a:rPr lang="en-IN" dirty="0"/>
              <a:t>Completed/Committed Ratio: </a:t>
            </a:r>
            <a:r>
              <a:rPr lang="en-IN" b="1" dirty="0"/>
              <a:t>(34/34) = 100%</a:t>
            </a:r>
            <a:endParaRPr lang="en-IN" dirty="0"/>
          </a:p>
          <a:p>
            <a:pPr lvl="1"/>
            <a:endParaRPr lang="en-IN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Average Completed/Committed Ratio</a:t>
            </a:r>
            <a:r>
              <a:rPr lang="en-IN" dirty="0"/>
              <a:t>: Sprint 1: 70.59%</a:t>
            </a:r>
          </a:p>
          <a:p>
            <a:pPr lvl="1"/>
            <a:r>
              <a:rPr lang="en-IN" dirty="0"/>
              <a:t>Sprint 2: 100%</a:t>
            </a:r>
          </a:p>
          <a:p>
            <a:pPr lvl="1"/>
            <a:r>
              <a:rPr lang="en-IN" dirty="0"/>
              <a:t>Sprint 3: 100%</a:t>
            </a:r>
          </a:p>
          <a:p>
            <a:pPr lvl="1"/>
            <a:r>
              <a:rPr lang="en-IN" dirty="0"/>
              <a:t>Average = (70.59 + 100 + 100) / 3 = 90.20%</a:t>
            </a:r>
          </a:p>
          <a:p>
            <a:pPr lvl="1"/>
            <a:endParaRPr lang="en-I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67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48BB5-9B2F-D25F-D91E-AA0E2EBD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TEAM VELOCITY</a:t>
            </a:r>
          </a:p>
        </p:txBody>
      </p:sp>
      <p:pic>
        <p:nvPicPr>
          <p:cNvPr id="7" name="Content Placeholder 6" descr="A graph with a red line&#10;&#10;AI-generated content may be incorrect.">
            <a:extLst>
              <a:ext uri="{FF2B5EF4-FFF2-40B4-BE49-F238E27FC236}">
                <a16:creationId xmlns:a16="http://schemas.microsoft.com/office/drawing/2014/main" id="{788ED325-C1CE-0F35-8958-D1E7FA3E1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8694" y="2222500"/>
            <a:ext cx="7832785" cy="3740150"/>
          </a:xfrm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BF0474B1-257A-3CFC-CBEE-F3F276B1482F}"/>
              </a:ext>
            </a:extLst>
          </p:cNvPr>
          <p:cNvSpPr/>
          <p:nvPr/>
        </p:nvSpPr>
        <p:spPr>
          <a:xfrm>
            <a:off x="11391900" y="240632"/>
            <a:ext cx="302795" cy="276726"/>
          </a:xfrm>
          <a:prstGeom prst="plus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28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1" name="Straight Connector 1127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3" name="Straight Connector 1127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275" name="Rectangle 1127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6477F-9162-BB89-FEE2-13105E011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33" y="934752"/>
            <a:ext cx="10433367" cy="8940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BURNDOWN CHART</a:t>
            </a:r>
          </a:p>
        </p:txBody>
      </p:sp>
      <p:cxnSp>
        <p:nvCxnSpPr>
          <p:cNvPr id="11277" name="Straight Connector 1127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9" name="Straight Connector 11278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graph with green line and orange line&#10;&#10;AI-generated content may be incorrect.">
            <a:extLst>
              <a:ext uri="{FF2B5EF4-FFF2-40B4-BE49-F238E27FC236}">
                <a16:creationId xmlns:a16="http://schemas.microsoft.com/office/drawing/2014/main" id="{62F94091-B13E-C071-4FBB-8E779CBAF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1" y="2222500"/>
            <a:ext cx="10189952" cy="3740150"/>
          </a:xfrm>
        </p:spPr>
      </p:pic>
    </p:spTree>
    <p:extLst>
      <p:ext uri="{BB962C8B-B14F-4D97-AF65-F5344CB8AC3E}">
        <p14:creationId xmlns:p14="http://schemas.microsoft.com/office/powerpoint/2010/main" val="1224184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4540F-B782-2F73-8951-1FD3D400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065381"/>
            <a:ext cx="10668965" cy="6701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 err="1"/>
              <a:t>rETROSPECTIVE</a:t>
            </a:r>
            <a:endParaRPr lang="en-US" sz="36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F8BC19-10AB-96EB-5A49-DAE6B8D54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310752"/>
            <a:ext cx="10845560" cy="36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73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45F89-FF47-5438-2300-93888BAE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53413"/>
            <a:ext cx="10601318" cy="1239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 dirty="0"/>
              <a:t>Application </a:t>
            </a:r>
            <a:r>
              <a:rPr lang="en-US" sz="3900" dirty="0" err="1"/>
              <a:t>SCreenshots</a:t>
            </a:r>
            <a:endParaRPr lang="en-US" sz="39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B89D8E-7844-3932-2D81-2F3668C63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73" y="1689838"/>
            <a:ext cx="8691653" cy="421544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871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1D6267-CB13-CC3D-F6AC-A5758C0DB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login form&#10;&#10;Description automatically generated">
            <a:extLst>
              <a:ext uri="{FF2B5EF4-FFF2-40B4-BE49-F238E27FC236}">
                <a16:creationId xmlns:a16="http://schemas.microsoft.com/office/drawing/2014/main" id="{D0638343-466E-2668-D692-7259CFCC9C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58" r="2" b="2859"/>
          <a:stretch/>
        </p:blipFill>
        <p:spPr>
          <a:xfrm>
            <a:off x="800100" y="1066799"/>
            <a:ext cx="10591800" cy="4724389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289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678DA-7EFB-0432-6FA0-50268D171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B061-5149-DF7A-229B-AF8357AE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–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F18F7-2B1A-A255-0B9B-1EF9566DD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21992"/>
            <a:ext cx="3218222" cy="3739896"/>
          </a:xfrm>
        </p:spPr>
        <p:txBody>
          <a:bodyPr/>
          <a:lstStyle/>
          <a:p>
            <a:pPr marL="0" indent="0">
              <a:buNone/>
            </a:pPr>
            <a:r>
              <a:rPr lang="en-IN" b="1" dirty="0" err="1"/>
              <a:t>Yucong</a:t>
            </a:r>
            <a:r>
              <a:rPr lang="en-IN" b="1" dirty="0"/>
              <a:t> Hu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B0C5E9-478B-4C48-CC7F-720744258A97}"/>
              </a:ext>
            </a:extLst>
          </p:cNvPr>
          <p:cNvSpPr txBox="1">
            <a:spLocks/>
          </p:cNvSpPr>
          <p:nvPr/>
        </p:nvSpPr>
        <p:spPr>
          <a:xfrm>
            <a:off x="6234935" y="2221992"/>
            <a:ext cx="3218222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 err="1"/>
              <a:t>Lingyi</a:t>
            </a:r>
            <a:r>
              <a:rPr lang="en-IN" b="1" dirty="0"/>
              <a:t> Luan</a:t>
            </a:r>
            <a:endParaRPr lang="en-IN" dirty="0"/>
          </a:p>
        </p:txBody>
      </p:sp>
      <p:pic>
        <p:nvPicPr>
          <p:cNvPr id="6" name="Picture 5" descr="A person standing in front of a curtain&#10;&#10;AI-generated content may be incorrect.">
            <a:extLst>
              <a:ext uri="{FF2B5EF4-FFF2-40B4-BE49-F238E27FC236}">
                <a16:creationId xmlns:a16="http://schemas.microsoft.com/office/drawing/2014/main" id="{C0D9776C-B77E-768E-D518-8FFF4378A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066" y="2671354"/>
            <a:ext cx="2232519" cy="2976692"/>
          </a:xfrm>
          <a:prstGeom prst="rect">
            <a:avLst/>
          </a:prstGeom>
        </p:spPr>
      </p:pic>
      <p:pic>
        <p:nvPicPr>
          <p:cNvPr id="8" name="Picture 7" descr="A person with braids and a nose&#10;&#10;AI-generated content may be incorrect.">
            <a:extLst>
              <a:ext uri="{FF2B5EF4-FFF2-40B4-BE49-F238E27FC236}">
                <a16:creationId xmlns:a16="http://schemas.microsoft.com/office/drawing/2014/main" id="{75301147-8051-B05F-DEF4-2DA274A03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73" y="2664147"/>
            <a:ext cx="1809974" cy="297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78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629119-CECC-A039-42BF-AA9F7C7ED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BDA22C6-6CA3-3D3D-7071-839D11EA5F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37" r="2" b="13980"/>
          <a:stretch/>
        </p:blipFill>
        <p:spPr>
          <a:xfrm>
            <a:off x="800100" y="1066799"/>
            <a:ext cx="10591800" cy="4724389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1721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28B8EF-2FC1-385E-79B9-E710986DD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E2D3121-C861-9A02-1956-F46896DA42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50" r="2" b="4079"/>
          <a:stretch/>
        </p:blipFill>
        <p:spPr>
          <a:xfrm>
            <a:off x="800100" y="1066799"/>
            <a:ext cx="10591800" cy="4724389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509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98C888-C0D5-9BE4-D8E7-E8FABB10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6EDABBA-D736-F339-BF78-220AFEA5BD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24" r="2" b="8806"/>
          <a:stretch/>
        </p:blipFill>
        <p:spPr>
          <a:xfrm>
            <a:off x="800100" y="1066799"/>
            <a:ext cx="10591800" cy="472438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857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27531-D4C0-4C82-DC11-D79D61747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3AB38D-3085-C273-3DEF-866256FAE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3" y="628195"/>
            <a:ext cx="11080376" cy="56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8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D88F7-328B-CC3D-3409-73E519021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report&#10;&#10;AI-generated content may be incorrect.">
            <a:extLst>
              <a:ext uri="{FF2B5EF4-FFF2-40B4-BE49-F238E27FC236}">
                <a16:creationId xmlns:a16="http://schemas.microsoft.com/office/drawing/2014/main" id="{823CBE71-E86C-C126-70DE-5677BAFA89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7"/>
          <a:stretch/>
        </p:blipFill>
        <p:spPr>
          <a:xfrm>
            <a:off x="800100" y="374416"/>
            <a:ext cx="10860740" cy="610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46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05" y="457199"/>
            <a:ext cx="11029880" cy="5802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0075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4CC10-754B-DBEC-2322-B0DD95325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3CF2-92F5-9430-237A-1D027C8F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53413"/>
            <a:ext cx="10429374" cy="55454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600" dirty="0"/>
              <a:t>Key API Endpoints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19B25-AAB3-4426-7F2B-E5B8DB2AD768}"/>
              </a:ext>
            </a:extLst>
          </p:cNvPr>
          <p:cNvSpPr txBox="1"/>
          <p:nvPr/>
        </p:nvSpPr>
        <p:spPr>
          <a:xfrm>
            <a:off x="1228363" y="25056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8EBDF93-D920-D9CA-0FCB-8A2A1D2A7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908301"/>
              </p:ext>
            </p:extLst>
          </p:nvPr>
        </p:nvGraphicFramePr>
        <p:xfrm>
          <a:off x="800100" y="2505670"/>
          <a:ext cx="9611226" cy="3126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13">
                  <a:extLst>
                    <a:ext uri="{9D8B030D-6E8A-4147-A177-3AD203B41FA5}">
                      <a16:colId xmlns:a16="http://schemas.microsoft.com/office/drawing/2014/main" val="4238840328"/>
                    </a:ext>
                  </a:extLst>
                </a:gridCol>
                <a:gridCol w="4805613">
                  <a:extLst>
                    <a:ext uri="{9D8B030D-6E8A-4147-A177-3AD203B41FA5}">
                      <a16:colId xmlns:a16="http://schemas.microsoft.com/office/drawing/2014/main" val="3561192553"/>
                    </a:ext>
                  </a:extLst>
                </a:gridCol>
              </a:tblGrid>
              <a:tr h="78163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GET  /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/auth/google 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-Google OAuth login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789395"/>
                  </a:ext>
                </a:extLst>
              </a:tr>
              <a:tr h="781633">
                <a:tc>
                  <a:txBody>
                    <a:bodyPr/>
                    <a:lstStyle/>
                    <a:p>
                      <a:r>
                        <a:rPr lang="en-US" dirty="0"/>
                        <a:t>POST /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/auth/login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-Email/password login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482268"/>
                  </a:ext>
                </a:extLst>
              </a:tr>
              <a:tr h="781633">
                <a:tc>
                  <a:txBody>
                    <a:bodyPr/>
                    <a:lstStyle/>
                    <a:p>
                      <a:r>
                        <a:rPr lang="en-US" dirty="0"/>
                        <a:t>GET  /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/auth/me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-Get current user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605713"/>
                  </a:ext>
                </a:extLst>
              </a:tr>
              <a:tr h="781633">
                <a:tc>
                  <a:txBody>
                    <a:bodyPr/>
                    <a:lstStyle/>
                    <a:p>
                      <a:r>
                        <a:rPr lang="en-US" dirty="0"/>
                        <a:t>POST /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/auth/register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-Register new user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5412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08D6E8A-8BE2-04BD-27A7-D501D374C169}"/>
              </a:ext>
            </a:extLst>
          </p:cNvPr>
          <p:cNvSpPr txBox="1"/>
          <p:nvPr/>
        </p:nvSpPr>
        <p:spPr>
          <a:xfrm>
            <a:off x="800100" y="1859339"/>
            <a:ext cx="32565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effectLst/>
                <a:latin typeface="var(--augment-font-family)"/>
              </a:rPr>
              <a:t>Authentication APIs:</a:t>
            </a:r>
          </a:p>
          <a:p>
            <a:pPr algn="l" fontAlgn="t"/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Copy</a:t>
            </a:r>
          </a:p>
          <a:p>
            <a:pPr algn="l"/>
            <a:b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5732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4CC10-754B-DBEC-2322-B0DD95325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3CF2-92F5-9430-237A-1D027C8F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53413"/>
            <a:ext cx="10429374" cy="55454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600" dirty="0"/>
              <a:t>Key API Endpoints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19B25-AAB3-4426-7F2B-E5B8DB2AD768}"/>
              </a:ext>
            </a:extLst>
          </p:cNvPr>
          <p:cNvSpPr txBox="1"/>
          <p:nvPr/>
        </p:nvSpPr>
        <p:spPr>
          <a:xfrm>
            <a:off x="1228363" y="25056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8EBDF93-D920-D9CA-0FCB-8A2A1D2A7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62081"/>
              </p:ext>
            </p:extLst>
          </p:nvPr>
        </p:nvGraphicFramePr>
        <p:xfrm>
          <a:off x="800099" y="2486625"/>
          <a:ext cx="10163538" cy="3285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769">
                  <a:extLst>
                    <a:ext uri="{9D8B030D-6E8A-4147-A177-3AD203B41FA5}">
                      <a16:colId xmlns:a16="http://schemas.microsoft.com/office/drawing/2014/main" val="4238840328"/>
                    </a:ext>
                  </a:extLst>
                </a:gridCol>
                <a:gridCol w="5081769">
                  <a:extLst>
                    <a:ext uri="{9D8B030D-6E8A-4147-A177-3AD203B41FA5}">
                      <a16:colId xmlns:a16="http://schemas.microsoft.com/office/drawing/2014/main" val="3561192553"/>
                    </a:ext>
                  </a:extLst>
                </a:gridCol>
              </a:tblGrid>
              <a:tr h="65710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GET  /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/scans 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 Get all scans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789395"/>
                  </a:ext>
                </a:extLst>
              </a:tr>
              <a:tr h="657106">
                <a:tc>
                  <a:txBody>
                    <a:bodyPr/>
                    <a:lstStyle/>
                    <a:p>
                      <a:r>
                        <a:rPr lang="en-US" dirty="0"/>
                        <a:t>POST /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/scans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Upload new scan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482268"/>
                  </a:ext>
                </a:extLst>
              </a:tr>
              <a:tr h="657106">
                <a:tc>
                  <a:txBody>
                    <a:bodyPr/>
                    <a:lstStyle/>
                    <a:p>
                      <a:r>
                        <a:rPr lang="en-US" dirty="0"/>
                        <a:t>GET  /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/scans/:id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Get scan by ID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150183"/>
                  </a:ext>
                </a:extLst>
              </a:tr>
              <a:tr h="657106">
                <a:tc>
                  <a:txBody>
                    <a:bodyPr/>
                    <a:lstStyle/>
                    <a:p>
                      <a:r>
                        <a:rPr lang="en-US" dirty="0"/>
                        <a:t>GET  /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/scans/:id/status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Check analysis status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605713"/>
                  </a:ext>
                </a:extLst>
              </a:tr>
              <a:tr h="657106">
                <a:tc>
                  <a:txBody>
                    <a:bodyPr/>
                    <a:lstStyle/>
                    <a:p>
                      <a:r>
                        <a:rPr lang="en-US" dirty="0"/>
                        <a:t>POST /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/scans/:id/report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Generate PDF report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5412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08D6E8A-8BE2-04BD-27A7-D501D374C169}"/>
              </a:ext>
            </a:extLst>
          </p:cNvPr>
          <p:cNvSpPr txBox="1"/>
          <p:nvPr/>
        </p:nvSpPr>
        <p:spPr>
          <a:xfrm>
            <a:off x="800099" y="1766459"/>
            <a:ext cx="515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effectLst/>
                <a:latin typeface="var(--augment-font-family)"/>
              </a:rPr>
              <a:t>Scan Management APIs:</a:t>
            </a:r>
            <a:endParaRPr lang="en-US" b="0" i="0" u="sng" dirty="0">
              <a:solidFill>
                <a:srgbClr val="FFFFF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002331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4CC10-754B-DBEC-2322-B0DD95325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3CF2-92F5-9430-237A-1D027C8F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53413"/>
            <a:ext cx="10429374" cy="55454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600" dirty="0"/>
              <a:t>Key API Endpoints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19B25-AAB3-4426-7F2B-E5B8DB2AD768}"/>
              </a:ext>
            </a:extLst>
          </p:cNvPr>
          <p:cNvSpPr txBox="1"/>
          <p:nvPr/>
        </p:nvSpPr>
        <p:spPr>
          <a:xfrm>
            <a:off x="1228363" y="25056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D6E8A-8BE2-04BD-27A7-D501D374C169}"/>
              </a:ext>
            </a:extLst>
          </p:cNvPr>
          <p:cNvSpPr txBox="1"/>
          <p:nvPr/>
        </p:nvSpPr>
        <p:spPr>
          <a:xfrm>
            <a:off x="800099" y="1766459"/>
            <a:ext cx="515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var(--augment-font-family)"/>
              </a:rPr>
              <a:t>ML Model </a:t>
            </a:r>
            <a:r>
              <a:rPr lang="en-US" sz="2400" u="sng" dirty="0">
                <a:effectLst/>
                <a:latin typeface="var(--augment-font-family)"/>
              </a:rPr>
              <a:t>APIs:</a:t>
            </a:r>
            <a:endParaRPr lang="en-US" b="0" i="0" u="sng" dirty="0">
              <a:solidFill>
                <a:srgbClr val="FFFFFF"/>
              </a:solidFill>
              <a:effectLst/>
              <a:latin typeface="-apple-system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AD7F831-1661-8E33-11E8-053A43FB5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348252"/>
              </p:ext>
            </p:extLst>
          </p:nvPr>
        </p:nvGraphicFramePr>
        <p:xfrm>
          <a:off x="800099" y="2486625"/>
          <a:ext cx="8128000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0210052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18665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POST /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/brain/analyze 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 Analyze brain MRI scan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520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485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899EBD5-ED24-E8C2-F4DE-DB92419CF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3757A-8CFE-54BD-0951-9817B7A2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991" y="545235"/>
            <a:ext cx="7144817" cy="37200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/>
              <a:t>Wikipage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58872-514D-92DA-B110-A6C59C32C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8922" y="2922085"/>
            <a:ext cx="7076670" cy="8263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htmw</a:t>
            </a:r>
            <a:r>
              <a:rPr lang="en-US" dirty="0"/>
              <a:t>/2025S-The-Minions/wiki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2C8322-DE75-9D80-9A42-9F4652A87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52835" y="4943771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24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E4498-CFE2-DACC-D754-D5FD2A01A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0917-053A-2F2F-9D87-D49974295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– </a:t>
            </a:r>
            <a:r>
              <a:rPr lang="en-IN" dirty="0"/>
              <a:t>Frontend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6B1F4-D80D-ABCD-3C6C-D13B7A7AA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21992"/>
            <a:ext cx="3671068" cy="3739896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Yash </a:t>
            </a:r>
            <a:r>
              <a:rPr lang="en-IN" b="1" dirty="0" err="1"/>
              <a:t>Bhanubhai</a:t>
            </a:r>
            <a:r>
              <a:rPr lang="en-IN" b="1" dirty="0"/>
              <a:t> </a:t>
            </a:r>
            <a:r>
              <a:rPr lang="en-IN" b="1" dirty="0" err="1"/>
              <a:t>Panchani</a:t>
            </a:r>
            <a:endParaRPr lang="en-IN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389EEA-02E3-A8B7-40E6-1DB089B9093B}"/>
              </a:ext>
            </a:extLst>
          </p:cNvPr>
          <p:cNvSpPr txBox="1">
            <a:spLocks/>
          </p:cNvSpPr>
          <p:nvPr/>
        </p:nvSpPr>
        <p:spPr>
          <a:xfrm>
            <a:off x="6565875" y="2226344"/>
            <a:ext cx="3671068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/>
              <a:t>Rameez Ahmed Shaik</a:t>
            </a:r>
            <a:endParaRPr lang="en-IN" dirty="0"/>
          </a:p>
        </p:txBody>
      </p:sp>
      <p:pic>
        <p:nvPicPr>
          <p:cNvPr id="6" name="Picture 5" descr="A person standing on a bridge with a city in the background&#10;&#10;AI-generated content may be incorrect.">
            <a:extLst>
              <a:ext uri="{FF2B5EF4-FFF2-40B4-BE49-F238E27FC236}">
                <a16:creationId xmlns:a16="http://schemas.microsoft.com/office/drawing/2014/main" id="{934B43E2-C8D2-36CE-3016-A02AC875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875" y="2725782"/>
            <a:ext cx="2343967" cy="2525486"/>
          </a:xfrm>
          <a:prstGeom prst="rect">
            <a:avLst/>
          </a:prstGeom>
        </p:spPr>
      </p:pic>
      <p:pic>
        <p:nvPicPr>
          <p:cNvPr id="8" name="Picture 7" descr="A person standing outside smiling&#10;&#10;AI-generated content may be incorrect.">
            <a:extLst>
              <a:ext uri="{FF2B5EF4-FFF2-40B4-BE49-F238E27FC236}">
                <a16:creationId xmlns:a16="http://schemas.microsoft.com/office/drawing/2014/main" id="{D95D1F45-2D29-4B23-9EC0-816A39916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18" y="2725782"/>
            <a:ext cx="2224655" cy="27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55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B10DF-A5C2-93C8-3728-C8C68C3B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2" y="960594"/>
            <a:ext cx="5828114" cy="4936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Application Demo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315200" y="1733549"/>
            <a:ext cx="0" cy="33909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455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899EBD5-ED24-E8C2-F4DE-DB92419CF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58FC9-1693-C878-55B3-7E804AF92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191" y="2290059"/>
            <a:ext cx="7144817" cy="16287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dirty="0" err="1"/>
              <a:t>tHANK</a:t>
            </a:r>
            <a:r>
              <a:rPr lang="en-US" sz="7200" dirty="0"/>
              <a:t> YOU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2C8322-DE75-9D80-9A42-9F4652A87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52835" y="4943771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807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B3302-16A7-E3C4-5D58-1B55BD65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r>
              <a:rPr lang="en-US" dirty="0"/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BCC3D-820E-76B1-F408-AF9E48416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21992"/>
            <a:ext cx="6400800" cy="3739896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Conduct proper sprint planning before starting the sprint.</a:t>
            </a:r>
          </a:p>
          <a:p>
            <a:r>
              <a:rPr lang="en-IN" dirty="0"/>
              <a:t>Submit the burndown chart in the correct format on the wiki page.</a:t>
            </a:r>
          </a:p>
          <a:p>
            <a:r>
              <a:rPr lang="en-IN" dirty="0"/>
              <a:t>Add a recap summary of the previous sprint in the presentation.</a:t>
            </a:r>
          </a:p>
          <a:p>
            <a:r>
              <a:rPr lang="en-IN" dirty="0"/>
              <a:t>Correct wording issues in user stories (e.g., "Appealing landing" in US-01).</a:t>
            </a:r>
          </a:p>
          <a:p>
            <a:r>
              <a:rPr lang="en-IN" dirty="0"/>
              <a:t>Add an average line to the team velocity chart.</a:t>
            </a:r>
          </a:p>
          <a:p>
            <a:r>
              <a:rPr lang="en-IN" dirty="0"/>
              <a:t>Include API slides in the sprint presentation.</a:t>
            </a:r>
          </a:p>
          <a:p>
            <a:r>
              <a:rPr lang="en-IN" dirty="0"/>
              <a:t>Add every improvement point mentioned in the professor's feedback to the next sprint PPT slides.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tethoscope">
            <a:extLst>
              <a:ext uri="{FF2B5EF4-FFF2-40B4-BE49-F238E27FC236}">
                <a16:creationId xmlns:a16="http://schemas.microsoft.com/office/drawing/2014/main" id="{0F1C0865-52CC-B24E-5408-8E9BBB698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920" y="2102261"/>
            <a:ext cx="3903980" cy="39039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ross 3">
            <a:extLst>
              <a:ext uri="{FF2B5EF4-FFF2-40B4-BE49-F238E27FC236}">
                <a16:creationId xmlns:a16="http://schemas.microsoft.com/office/drawing/2014/main" id="{8C6B3F88-E272-E330-C4FD-14E6EAF3C6FC}"/>
              </a:ext>
            </a:extLst>
          </p:cNvPr>
          <p:cNvSpPr/>
          <p:nvPr/>
        </p:nvSpPr>
        <p:spPr>
          <a:xfrm>
            <a:off x="11391900" y="240632"/>
            <a:ext cx="302795" cy="276726"/>
          </a:xfrm>
          <a:prstGeom prst="plus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09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B3302-16A7-E3C4-5D58-1B55BD65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BCC3D-820E-76B1-F408-AF9E48416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21992"/>
            <a:ext cx="6400800" cy="3739896"/>
          </a:xfrm>
        </p:spPr>
        <p:txBody>
          <a:bodyPr>
            <a:normAutofit/>
          </a:bodyPr>
          <a:lstStyle/>
          <a:p>
            <a:r>
              <a:rPr lang="en-IN" dirty="0"/>
              <a:t>Many healthcare facilities face challenges in diagnosing pneumonia and brain </a:t>
            </a:r>
            <a:r>
              <a:rPr lang="en-IN" dirty="0" err="1"/>
              <a:t>tumors</a:t>
            </a:r>
            <a:r>
              <a:rPr lang="en-IN" dirty="0"/>
              <a:t> quickly and accurately, often due to limited access to specialists and high workloads. Current solutions typically require separate systems to </a:t>
            </a:r>
            <a:r>
              <a:rPr lang="en-IN" dirty="0" err="1"/>
              <a:t>analyze</a:t>
            </a:r>
            <a:r>
              <a:rPr lang="en-IN" dirty="0"/>
              <a:t> different types of medical images. This leads to inefficiencies in diagnosis and delays in providing critical care. There is a need for an automated system that can efficiently classify medical images and provide preliminary diagnoses to support healthcare professionals in making timely decisions.</a:t>
            </a:r>
            <a:endParaRPr lang="en-US" dirty="0"/>
          </a:p>
        </p:txBody>
      </p:sp>
      <p:pic>
        <p:nvPicPr>
          <p:cNvPr id="7" name="Graphic 6" descr="Stethoscope">
            <a:extLst>
              <a:ext uri="{FF2B5EF4-FFF2-40B4-BE49-F238E27FC236}">
                <a16:creationId xmlns:a16="http://schemas.microsoft.com/office/drawing/2014/main" id="{0F1C0865-52CC-B24E-5408-8E9BBB698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920" y="2102261"/>
            <a:ext cx="3903980" cy="39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6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8CA53-A70B-D592-9447-3368C6D1F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Project description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042FF1-E581-E065-0BB8-BAAF73F5F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5608" y="723901"/>
            <a:ext cx="647928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50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ocument with text on it&#10;&#10;AI-generated content may be incorrect.">
            <a:extLst>
              <a:ext uri="{FF2B5EF4-FFF2-40B4-BE49-F238E27FC236}">
                <a16:creationId xmlns:a16="http://schemas.microsoft.com/office/drawing/2014/main" id="{BF9511E4-DC20-3C7E-A20C-DACFE4A1C8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740"/>
          <a:stretch/>
        </p:blipFill>
        <p:spPr>
          <a:xfrm>
            <a:off x="1" y="10"/>
            <a:ext cx="5413828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C3B77-0BFC-BCBE-D2A0-FED9D8DD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552" y="871758"/>
            <a:ext cx="5825448" cy="3871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TEAM WORKING AGREEMENT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204083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1B2F2E"/>
      </a:dk2>
      <a:lt2>
        <a:srgbClr val="F3F3F0"/>
      </a:lt2>
      <a:accent1>
        <a:srgbClr val="5537E0"/>
      </a:accent1>
      <a:accent2>
        <a:srgbClr val="1F48CD"/>
      </a:accent2>
      <a:accent3>
        <a:srgbClr val="31A2DF"/>
      </a:accent3>
      <a:accent4>
        <a:srgbClr val="1DC1B6"/>
      </a:accent4>
      <a:accent5>
        <a:srgbClr val="2BC379"/>
      </a:accent5>
      <a:accent6>
        <a:srgbClr val="1EC82F"/>
      </a:accent6>
      <a:hlink>
        <a:srgbClr val="349D7B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3558</Words>
  <Application>Microsoft Macintosh PowerPoint</Application>
  <PresentationFormat>Widescreen</PresentationFormat>
  <Paragraphs>424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-apple-system</vt:lpstr>
      <vt:lpstr>Arial</vt:lpstr>
      <vt:lpstr>Calisto MT</vt:lpstr>
      <vt:lpstr>Univers Condensed</vt:lpstr>
      <vt:lpstr>var(--augment-font-family)</vt:lpstr>
      <vt:lpstr>ChronicleVTI</vt:lpstr>
      <vt:lpstr>ImageMedix</vt:lpstr>
      <vt:lpstr>Agenda</vt:lpstr>
      <vt:lpstr>Team Members – machine learning</vt:lpstr>
      <vt:lpstr>Team Members – Backend</vt:lpstr>
      <vt:lpstr>Team Members – Frontend</vt:lpstr>
      <vt:lpstr>Improvements</vt:lpstr>
      <vt:lpstr>Problem statement</vt:lpstr>
      <vt:lpstr>Project description</vt:lpstr>
      <vt:lpstr>TEAM WORKING AGREEMENT</vt:lpstr>
      <vt:lpstr>Personas</vt:lpstr>
      <vt:lpstr>Personas</vt:lpstr>
      <vt:lpstr>Personas</vt:lpstr>
      <vt:lpstr>MVP</vt:lpstr>
      <vt:lpstr>Technologies</vt:lpstr>
      <vt:lpstr>Algorithms</vt:lpstr>
      <vt:lpstr>Architecture Diagram</vt:lpstr>
      <vt:lpstr>Context diagram</vt:lpstr>
      <vt:lpstr>ER Diagram</vt:lpstr>
      <vt:lpstr>SEQUENCE DIAGRAM</vt:lpstr>
      <vt:lpstr>State diagram</vt:lpstr>
      <vt:lpstr>CLASS DIAGRAM</vt:lpstr>
      <vt:lpstr>Sprint 2 recap</vt:lpstr>
      <vt:lpstr>Product Backlog</vt:lpstr>
      <vt:lpstr>Product Backlog</vt:lpstr>
      <vt:lpstr>Product Backlog</vt:lpstr>
      <vt:lpstr>Product Backlog</vt:lpstr>
      <vt:lpstr>Product Backlog</vt:lpstr>
      <vt:lpstr>Sprint Summary</vt:lpstr>
      <vt:lpstr>Sprint Summary</vt:lpstr>
      <vt:lpstr>Sprint 3 BACKLOG</vt:lpstr>
      <vt:lpstr>Sprint 3 test cases</vt:lpstr>
      <vt:lpstr>Sprint 3 test cases</vt:lpstr>
      <vt:lpstr>Sprint 3 Stories completed</vt:lpstr>
      <vt:lpstr>Metrics</vt:lpstr>
      <vt:lpstr>HISTORICAL TEAM VELOCITY</vt:lpstr>
      <vt:lpstr>BURNDOWN CHART</vt:lpstr>
      <vt:lpstr>rETROSPECTIVE</vt:lpstr>
      <vt:lpstr>Application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API Endpoints</vt:lpstr>
      <vt:lpstr>Key API Endpoints</vt:lpstr>
      <vt:lpstr>Key API Endpoints</vt:lpstr>
      <vt:lpstr>Wikipage linK</vt:lpstr>
      <vt:lpstr>Application 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ImageMedix</dc:title>
  <dc:creator>Rajanala, Ms. Malavika</dc:creator>
  <cp:lastModifiedBy>Lingyi Luan</cp:lastModifiedBy>
  <cp:revision>29</cp:revision>
  <dcterms:created xsi:type="dcterms:W3CDTF">2025-02-11T12:16:15Z</dcterms:created>
  <dcterms:modified xsi:type="dcterms:W3CDTF">2025-05-06T04:17:46Z</dcterms:modified>
</cp:coreProperties>
</file>